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Titillium Web"/>
      <p:regular r:id="rId13"/>
      <p:bold r:id="rId14"/>
      <p:italic r:id="rId15"/>
      <p:boldItalic r:id="rId16"/>
    </p:embeddedFont>
    <p:embeddedFont>
      <p:font typeface="Darker Grotesque"/>
      <p:regular r:id="rId17"/>
      <p:bold r:id="rId18"/>
    </p:embeddedFont>
    <p:embeddedFont>
      <p:font typeface="Darker Grotesque SemiBold"/>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http://customooxmlschemas.google.com/">
      <go:slidesCustomData xmlns:go="http://customooxmlschemas.google.com/" r:id="rId21" roundtripDataSignature="AMtx7mg2BfjrjdwkG0kqMHrkG6yk+CMW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DarkerGrotesqueSemiBold-bold.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font" Target="fonts/TitilliumWeb-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TitilliumWeb-italic.fntdata"/><Relationship Id="rId14" Type="http://schemas.openxmlformats.org/officeDocument/2006/relationships/font" Target="fonts/TitilliumWeb-bold.fntdata"/><Relationship Id="rId17" Type="http://schemas.openxmlformats.org/officeDocument/2006/relationships/font" Target="fonts/DarkerGrotesque-regular.fntdata"/><Relationship Id="rId16" Type="http://schemas.openxmlformats.org/officeDocument/2006/relationships/font" Target="fonts/TitilliumWeb-boldItalic.fntdata"/><Relationship Id="rId5" Type="http://schemas.openxmlformats.org/officeDocument/2006/relationships/notesMaster" Target="notesMasters/notesMaster1.xml"/><Relationship Id="rId19" Type="http://schemas.openxmlformats.org/officeDocument/2006/relationships/font" Target="fonts/DarkerGrotesqueSemiBold-regular.fntdata"/><Relationship Id="rId6" Type="http://schemas.openxmlformats.org/officeDocument/2006/relationships/slide" Target="slides/slide1.xml"/><Relationship Id="rId18" Type="http://schemas.openxmlformats.org/officeDocument/2006/relationships/font" Target="fonts/DarkerGrotesque-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9"/>
          <p:cNvPicPr preferRelativeResize="0"/>
          <p:nvPr/>
        </p:nvPicPr>
        <p:blipFill rotWithShape="1">
          <a:blip r:embed="rId2">
            <a:alphaModFix amt="90000"/>
          </a:blip>
          <a:srcRect b="0" l="0" r="0" t="0"/>
          <a:stretch/>
        </p:blipFill>
        <p:spPr>
          <a:xfrm>
            <a:off x="-224254" y="-126800"/>
            <a:ext cx="9545108" cy="5397099"/>
          </a:xfrm>
          <a:prstGeom prst="rect">
            <a:avLst/>
          </a:prstGeom>
          <a:noFill/>
          <a:ln>
            <a:noFill/>
          </a:ln>
        </p:spPr>
      </p:pic>
      <p:pic>
        <p:nvPicPr>
          <p:cNvPr id="10" name="Google Shape;10;p9"/>
          <p:cNvPicPr preferRelativeResize="0"/>
          <p:nvPr/>
        </p:nvPicPr>
        <p:blipFill rotWithShape="1">
          <a:blip r:embed="rId3">
            <a:alphaModFix amt="22000"/>
          </a:blip>
          <a:srcRect b="0" l="0" r="0" t="0"/>
          <a:stretch/>
        </p:blipFill>
        <p:spPr>
          <a:xfrm rot="10800000">
            <a:off x="-249625" y="-127199"/>
            <a:ext cx="9603200" cy="5397099"/>
          </a:xfrm>
          <a:prstGeom prst="rect">
            <a:avLst/>
          </a:prstGeom>
          <a:noFill/>
          <a:ln>
            <a:noFill/>
          </a:ln>
        </p:spPr>
      </p:pic>
      <p:sp>
        <p:nvSpPr>
          <p:cNvPr id="11" name="Google Shape;11;p9"/>
          <p:cNvSpPr txBox="1"/>
          <p:nvPr>
            <p:ph type="ctrTitle"/>
          </p:nvPr>
        </p:nvSpPr>
        <p:spPr>
          <a:xfrm>
            <a:off x="1617450" y="978200"/>
            <a:ext cx="5909100" cy="25164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8500"/>
              <a:buNone/>
              <a:defRPr b="1" sz="60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12" name="Google Shape;12;p9"/>
          <p:cNvSpPr txBox="1"/>
          <p:nvPr>
            <p:ph idx="1" type="subTitle"/>
          </p:nvPr>
        </p:nvSpPr>
        <p:spPr>
          <a:xfrm>
            <a:off x="1208325" y="3524000"/>
            <a:ext cx="6727200" cy="46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pic>
        <p:nvPicPr>
          <p:cNvPr id="14" name="Google Shape;14;p10"/>
          <p:cNvPicPr preferRelativeResize="0"/>
          <p:nvPr/>
        </p:nvPicPr>
        <p:blipFill rotWithShape="1">
          <a:blip r:embed="rId2">
            <a:alphaModFix/>
          </a:blip>
          <a:srcRect b="308" l="0" r="0" t="298"/>
          <a:stretch/>
        </p:blipFill>
        <p:spPr>
          <a:xfrm>
            <a:off x="-215275" y="-193475"/>
            <a:ext cx="9551698" cy="5368184"/>
          </a:xfrm>
          <a:prstGeom prst="rect">
            <a:avLst/>
          </a:prstGeom>
          <a:noFill/>
          <a:ln>
            <a:noFill/>
          </a:ln>
        </p:spPr>
      </p:pic>
      <p:pic>
        <p:nvPicPr>
          <p:cNvPr id="15" name="Google Shape;15;p10"/>
          <p:cNvPicPr preferRelativeResize="0"/>
          <p:nvPr/>
        </p:nvPicPr>
        <p:blipFill rotWithShape="1">
          <a:blip r:embed="rId3">
            <a:alphaModFix amt="40000"/>
          </a:blip>
          <a:srcRect b="0" l="0" r="0" t="0"/>
          <a:stretch/>
        </p:blipFill>
        <p:spPr>
          <a:xfrm>
            <a:off x="-215275" y="-193474"/>
            <a:ext cx="9551698" cy="5368175"/>
          </a:xfrm>
          <a:prstGeom prst="rect">
            <a:avLst/>
          </a:prstGeom>
          <a:noFill/>
          <a:ln>
            <a:noFill/>
          </a:ln>
        </p:spPr>
      </p:pic>
      <p:sp>
        <p:nvSpPr>
          <p:cNvPr id="16" name="Google Shape;16;p10"/>
          <p:cNvSpPr/>
          <p:nvPr/>
        </p:nvSpPr>
        <p:spPr>
          <a:xfrm>
            <a:off x="361975" y="252800"/>
            <a:ext cx="8420100" cy="4044900"/>
          </a:xfrm>
          <a:prstGeom prst="roundRect">
            <a:avLst>
              <a:gd fmla="val 7830" name="adj"/>
            </a:avLst>
          </a:prstGeom>
          <a:solidFill>
            <a:srgbClr val="F3F3F3">
              <a:alpha val="39215"/>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686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p10"/>
          <p:cNvGrpSpPr/>
          <p:nvPr/>
        </p:nvGrpSpPr>
        <p:grpSpPr>
          <a:xfrm>
            <a:off x="361980" y="4410527"/>
            <a:ext cx="322647" cy="322647"/>
            <a:chOff x="798655" y="3849777"/>
            <a:chExt cx="322647" cy="322647"/>
          </a:xfrm>
        </p:grpSpPr>
        <p:grpSp>
          <p:nvGrpSpPr>
            <p:cNvPr id="18" name="Google Shape;18;p10"/>
            <p:cNvGrpSpPr/>
            <p:nvPr/>
          </p:nvGrpSpPr>
          <p:grpSpPr>
            <a:xfrm>
              <a:off x="845906" y="3897028"/>
              <a:ext cx="228146" cy="228146"/>
              <a:chOff x="1789050" y="-311125"/>
              <a:chExt cx="427800" cy="427800"/>
            </a:xfrm>
          </p:grpSpPr>
          <p:cxnSp>
            <p:nvCxnSpPr>
              <p:cNvPr id="19" name="Google Shape;19;p10"/>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20" name="Google Shape;20;p10"/>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nvGrpSpPr>
            <p:cNvPr id="21" name="Google Shape;21;p10"/>
            <p:cNvGrpSpPr/>
            <p:nvPr/>
          </p:nvGrpSpPr>
          <p:grpSpPr>
            <a:xfrm rot="2700000">
              <a:off x="845906" y="3897028"/>
              <a:ext cx="228146" cy="228146"/>
              <a:chOff x="1789050" y="-311125"/>
              <a:chExt cx="427800" cy="427800"/>
            </a:xfrm>
          </p:grpSpPr>
          <p:cxnSp>
            <p:nvCxnSpPr>
              <p:cNvPr id="22" name="Google Shape;22;p10"/>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23" name="Google Shape;23;p10"/>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grpSp>
        <p:nvGrpSpPr>
          <p:cNvPr id="24" name="Google Shape;24;p10"/>
          <p:cNvGrpSpPr/>
          <p:nvPr/>
        </p:nvGrpSpPr>
        <p:grpSpPr>
          <a:xfrm>
            <a:off x="8459430" y="4410527"/>
            <a:ext cx="322647" cy="322647"/>
            <a:chOff x="798655" y="3849777"/>
            <a:chExt cx="322647" cy="322647"/>
          </a:xfrm>
        </p:grpSpPr>
        <p:grpSp>
          <p:nvGrpSpPr>
            <p:cNvPr id="25" name="Google Shape;25;p10"/>
            <p:cNvGrpSpPr/>
            <p:nvPr/>
          </p:nvGrpSpPr>
          <p:grpSpPr>
            <a:xfrm>
              <a:off x="845906" y="3897028"/>
              <a:ext cx="228146" cy="228146"/>
              <a:chOff x="1789050" y="-311125"/>
              <a:chExt cx="427800" cy="427800"/>
            </a:xfrm>
          </p:grpSpPr>
          <p:cxnSp>
            <p:nvCxnSpPr>
              <p:cNvPr id="26" name="Google Shape;26;p10"/>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27" name="Google Shape;27;p10"/>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nvGrpSpPr>
            <p:cNvPr id="28" name="Google Shape;28;p10"/>
            <p:cNvGrpSpPr/>
            <p:nvPr/>
          </p:nvGrpSpPr>
          <p:grpSpPr>
            <a:xfrm rot="2700000">
              <a:off x="845906" y="3897028"/>
              <a:ext cx="228146" cy="228146"/>
              <a:chOff x="1789050" y="-311125"/>
              <a:chExt cx="427800" cy="427800"/>
            </a:xfrm>
          </p:grpSpPr>
          <p:cxnSp>
            <p:nvCxnSpPr>
              <p:cNvPr id="29" name="Google Shape;29;p10"/>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30" name="Google Shape;30;p10"/>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sp>
        <p:nvSpPr>
          <p:cNvPr id="31" name="Google Shape;31;p10"/>
          <p:cNvSpPr txBox="1"/>
          <p:nvPr>
            <p:ph type="title"/>
          </p:nvPr>
        </p:nvSpPr>
        <p:spPr>
          <a:xfrm>
            <a:off x="720000" y="445430"/>
            <a:ext cx="7704000" cy="47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1" sz="3500">
                <a:latin typeface="Titillium Web"/>
                <a:ea typeface="Titillium Web"/>
                <a:cs typeface="Titillium Web"/>
                <a:sym typeface="Titillium Web"/>
              </a:defRPr>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32" name="Google Shape;32;p10"/>
          <p:cNvSpPr txBox="1"/>
          <p:nvPr>
            <p:ph idx="1" type="body"/>
          </p:nvPr>
        </p:nvSpPr>
        <p:spPr>
          <a:xfrm>
            <a:off x="719975" y="995275"/>
            <a:ext cx="7704000" cy="31485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100">
                <a:latin typeface="Darker Grotesque"/>
                <a:ea typeface="Darker Grotesque"/>
                <a:cs typeface="Darker Grotesque"/>
                <a:sym typeface="Darker Grotesque"/>
              </a:defRPr>
            </a:lvl1pPr>
            <a:lvl2pPr indent="-304800" lvl="1" marL="914400" algn="l">
              <a:lnSpc>
                <a:spcPct val="100000"/>
              </a:lnSpc>
              <a:spcBef>
                <a:spcPts val="0"/>
              </a:spcBef>
              <a:spcAft>
                <a:spcPts val="0"/>
              </a:spcAft>
              <a:buClr>
                <a:srgbClr val="434343"/>
              </a:buClr>
              <a:buSzPts val="1200"/>
              <a:buFont typeface="Roboto Condensed Light"/>
              <a:buAutoNum type="alphaLcPeriod"/>
              <a:defRPr/>
            </a:lvl2pPr>
            <a:lvl3pPr indent="-304800" lvl="2" marL="1371600" algn="l">
              <a:lnSpc>
                <a:spcPct val="100000"/>
              </a:lnSpc>
              <a:spcBef>
                <a:spcPts val="0"/>
              </a:spcBef>
              <a:spcAft>
                <a:spcPts val="0"/>
              </a:spcAft>
              <a:buClr>
                <a:srgbClr val="434343"/>
              </a:buClr>
              <a:buSzPts val="1200"/>
              <a:buFont typeface="Roboto Condensed Light"/>
              <a:buAutoNum type="romanLcPeriod"/>
              <a:defRPr/>
            </a:lvl3pPr>
            <a:lvl4pPr indent="-304800" lvl="3" marL="1828800" algn="l">
              <a:lnSpc>
                <a:spcPct val="100000"/>
              </a:lnSpc>
              <a:spcBef>
                <a:spcPts val="0"/>
              </a:spcBef>
              <a:spcAft>
                <a:spcPts val="0"/>
              </a:spcAft>
              <a:buClr>
                <a:srgbClr val="434343"/>
              </a:buClr>
              <a:buSzPts val="1200"/>
              <a:buFont typeface="Roboto Condensed Light"/>
              <a:buAutoNum type="arabicPeriod"/>
              <a:defRPr/>
            </a:lvl4pPr>
            <a:lvl5pPr indent="-304800" lvl="4" marL="2286000" algn="l">
              <a:lnSpc>
                <a:spcPct val="100000"/>
              </a:lnSpc>
              <a:spcBef>
                <a:spcPts val="0"/>
              </a:spcBef>
              <a:spcAft>
                <a:spcPts val="0"/>
              </a:spcAft>
              <a:buClr>
                <a:srgbClr val="434343"/>
              </a:buClr>
              <a:buSzPts val="1200"/>
              <a:buFont typeface="Roboto Condensed Light"/>
              <a:buAutoNum type="alphaLcPeriod"/>
              <a:defRPr/>
            </a:lvl5pPr>
            <a:lvl6pPr indent="-304800" lvl="5" marL="2743200" algn="l">
              <a:lnSpc>
                <a:spcPct val="100000"/>
              </a:lnSpc>
              <a:spcBef>
                <a:spcPts val="0"/>
              </a:spcBef>
              <a:spcAft>
                <a:spcPts val="0"/>
              </a:spcAft>
              <a:buClr>
                <a:srgbClr val="434343"/>
              </a:buClr>
              <a:buSzPts val="1200"/>
              <a:buFont typeface="Roboto Condensed Light"/>
              <a:buAutoNum type="romanLcPeriod"/>
              <a:defRPr/>
            </a:lvl6pPr>
            <a:lvl7pPr indent="-304800" lvl="6" marL="3200400" algn="l">
              <a:lnSpc>
                <a:spcPct val="100000"/>
              </a:lnSpc>
              <a:spcBef>
                <a:spcPts val="0"/>
              </a:spcBef>
              <a:spcAft>
                <a:spcPts val="0"/>
              </a:spcAft>
              <a:buClr>
                <a:srgbClr val="434343"/>
              </a:buClr>
              <a:buSzPts val="1200"/>
              <a:buFont typeface="Roboto Condensed Light"/>
              <a:buAutoNum type="arabicPeriod"/>
              <a:defRPr/>
            </a:lvl7pPr>
            <a:lvl8pPr indent="-304800" lvl="7" marL="3657600" algn="l">
              <a:lnSpc>
                <a:spcPct val="100000"/>
              </a:lnSpc>
              <a:spcBef>
                <a:spcPts val="0"/>
              </a:spcBef>
              <a:spcAft>
                <a:spcPts val="0"/>
              </a:spcAft>
              <a:buClr>
                <a:srgbClr val="434343"/>
              </a:buClr>
              <a:buSzPts val="1200"/>
              <a:buFont typeface="Roboto Condensed Light"/>
              <a:buAutoNum type="alphaLcPeriod"/>
              <a:defRPr/>
            </a:lvl8pPr>
            <a:lvl9pPr indent="-304800" lvl="8" marL="4114800" algn="l">
              <a:lnSpc>
                <a:spcPct val="100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3" name="Shape 33"/>
        <p:cNvGrpSpPr/>
        <p:nvPr/>
      </p:nvGrpSpPr>
      <p:grpSpPr>
        <a:xfrm>
          <a:off x="0" y="0"/>
          <a:ext cx="0" cy="0"/>
          <a:chOff x="0" y="0"/>
          <a:chExt cx="0" cy="0"/>
        </a:xfrm>
      </p:grpSpPr>
      <p:pic>
        <p:nvPicPr>
          <p:cNvPr id="34" name="Google Shape;34;p11"/>
          <p:cNvPicPr preferRelativeResize="0"/>
          <p:nvPr/>
        </p:nvPicPr>
        <p:blipFill rotWithShape="1">
          <a:blip r:embed="rId2">
            <a:alphaModFix/>
          </a:blip>
          <a:srcRect b="308" l="0" r="0" t="298"/>
          <a:stretch/>
        </p:blipFill>
        <p:spPr>
          <a:xfrm>
            <a:off x="-203855" y="-112338"/>
            <a:ext cx="9551688" cy="5368175"/>
          </a:xfrm>
          <a:prstGeom prst="rect">
            <a:avLst/>
          </a:prstGeom>
          <a:noFill/>
          <a:ln>
            <a:noFill/>
          </a:ln>
        </p:spPr>
      </p:pic>
      <p:pic>
        <p:nvPicPr>
          <p:cNvPr id="35" name="Google Shape;35;p11"/>
          <p:cNvPicPr preferRelativeResize="0"/>
          <p:nvPr/>
        </p:nvPicPr>
        <p:blipFill rotWithShape="1">
          <a:blip r:embed="rId3">
            <a:alphaModFix amt="40000"/>
          </a:blip>
          <a:srcRect b="0" l="0" r="0" t="0"/>
          <a:stretch/>
        </p:blipFill>
        <p:spPr>
          <a:xfrm>
            <a:off x="-215275" y="-193474"/>
            <a:ext cx="9551698" cy="5368175"/>
          </a:xfrm>
          <a:prstGeom prst="rect">
            <a:avLst/>
          </a:prstGeom>
          <a:noFill/>
          <a:ln>
            <a:noFill/>
          </a:ln>
        </p:spPr>
      </p:pic>
      <p:sp>
        <p:nvSpPr>
          <p:cNvPr id="36" name="Google Shape;36;p11"/>
          <p:cNvSpPr/>
          <p:nvPr/>
        </p:nvSpPr>
        <p:spPr>
          <a:xfrm>
            <a:off x="361975" y="252800"/>
            <a:ext cx="8420100" cy="4044900"/>
          </a:xfrm>
          <a:prstGeom prst="roundRect">
            <a:avLst>
              <a:gd fmla="val 7830" name="adj"/>
            </a:avLst>
          </a:prstGeom>
          <a:solidFill>
            <a:srgbClr val="F3F3F3">
              <a:alpha val="39215"/>
            </a:srgbClr>
          </a:solidFill>
          <a:ln cap="flat" cmpd="sng" w="19050">
            <a:solidFill>
              <a:schemeClr val="dk2"/>
            </a:solidFill>
            <a:prstDash val="solid"/>
            <a:round/>
            <a:headEnd len="sm" w="sm" type="none"/>
            <a:tailEnd len="sm" w="sm" type="none"/>
          </a:ln>
          <a:effectLst>
            <a:outerShdw blurRad="371475" rotWithShape="0" algn="bl" dir="4860000" dist="19050">
              <a:schemeClr val="lt1">
                <a:alpha val="7686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11"/>
          <p:cNvGrpSpPr/>
          <p:nvPr/>
        </p:nvGrpSpPr>
        <p:grpSpPr>
          <a:xfrm>
            <a:off x="361980" y="4410527"/>
            <a:ext cx="322647" cy="322647"/>
            <a:chOff x="798655" y="3849777"/>
            <a:chExt cx="322647" cy="322647"/>
          </a:xfrm>
        </p:grpSpPr>
        <p:grpSp>
          <p:nvGrpSpPr>
            <p:cNvPr id="38" name="Google Shape;38;p11"/>
            <p:cNvGrpSpPr/>
            <p:nvPr/>
          </p:nvGrpSpPr>
          <p:grpSpPr>
            <a:xfrm>
              <a:off x="845906" y="3897028"/>
              <a:ext cx="228146" cy="228146"/>
              <a:chOff x="1789050" y="-311125"/>
              <a:chExt cx="427800" cy="427800"/>
            </a:xfrm>
          </p:grpSpPr>
          <p:cxnSp>
            <p:nvCxnSpPr>
              <p:cNvPr id="39" name="Google Shape;39;p11"/>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40" name="Google Shape;40;p11"/>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nvGrpSpPr>
            <p:cNvPr id="41" name="Google Shape;41;p11"/>
            <p:cNvGrpSpPr/>
            <p:nvPr/>
          </p:nvGrpSpPr>
          <p:grpSpPr>
            <a:xfrm rot="2700000">
              <a:off x="845906" y="3897028"/>
              <a:ext cx="228146" cy="228146"/>
              <a:chOff x="1789050" y="-311125"/>
              <a:chExt cx="427800" cy="427800"/>
            </a:xfrm>
          </p:grpSpPr>
          <p:cxnSp>
            <p:nvCxnSpPr>
              <p:cNvPr id="42" name="Google Shape;42;p11"/>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43" name="Google Shape;43;p11"/>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grpSp>
        <p:nvGrpSpPr>
          <p:cNvPr id="44" name="Google Shape;44;p11"/>
          <p:cNvGrpSpPr/>
          <p:nvPr/>
        </p:nvGrpSpPr>
        <p:grpSpPr>
          <a:xfrm>
            <a:off x="8459430" y="4410527"/>
            <a:ext cx="322647" cy="322647"/>
            <a:chOff x="798655" y="3849777"/>
            <a:chExt cx="322647" cy="322647"/>
          </a:xfrm>
        </p:grpSpPr>
        <p:grpSp>
          <p:nvGrpSpPr>
            <p:cNvPr id="45" name="Google Shape;45;p11"/>
            <p:cNvGrpSpPr/>
            <p:nvPr/>
          </p:nvGrpSpPr>
          <p:grpSpPr>
            <a:xfrm>
              <a:off x="845906" y="3897028"/>
              <a:ext cx="228146" cy="228146"/>
              <a:chOff x="1789050" y="-311125"/>
              <a:chExt cx="427800" cy="427800"/>
            </a:xfrm>
          </p:grpSpPr>
          <p:cxnSp>
            <p:nvCxnSpPr>
              <p:cNvPr id="46" name="Google Shape;46;p11"/>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47" name="Google Shape;47;p11"/>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nvGrpSpPr>
            <p:cNvPr id="48" name="Google Shape;48;p11"/>
            <p:cNvGrpSpPr/>
            <p:nvPr/>
          </p:nvGrpSpPr>
          <p:grpSpPr>
            <a:xfrm rot="2700000">
              <a:off x="845906" y="3897028"/>
              <a:ext cx="228146" cy="228146"/>
              <a:chOff x="1789050" y="-311125"/>
              <a:chExt cx="427800" cy="427800"/>
            </a:xfrm>
          </p:grpSpPr>
          <p:cxnSp>
            <p:nvCxnSpPr>
              <p:cNvPr id="49" name="Google Shape;49;p11"/>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50" name="Google Shape;50;p11"/>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sp>
        <p:nvSpPr>
          <p:cNvPr id="51" name="Google Shape;51;p11"/>
          <p:cNvSpPr txBox="1"/>
          <p:nvPr>
            <p:ph type="title"/>
          </p:nvPr>
        </p:nvSpPr>
        <p:spPr>
          <a:xfrm>
            <a:off x="720000" y="322228"/>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3600">
                <a:latin typeface="Titillium Web"/>
                <a:ea typeface="Titillium Web"/>
                <a:cs typeface="Titillium Web"/>
                <a:sym typeface="Titillium Web"/>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11"/>
          <p:cNvSpPr txBox="1"/>
          <p:nvPr>
            <p:ph idx="2" type="title"/>
          </p:nvPr>
        </p:nvSpPr>
        <p:spPr>
          <a:xfrm>
            <a:off x="720000" y="1610550"/>
            <a:ext cx="2305500" cy="447600"/>
          </a:xfrm>
          <a:prstGeom prst="rect">
            <a:avLst/>
          </a:prstGeom>
          <a:solidFill>
            <a:srgbClr val="F3F3F3">
              <a:alpha val="73725"/>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latin typeface="Titillium Web"/>
                <a:ea typeface="Titillium Web"/>
                <a:cs typeface="Titillium Web"/>
                <a:sym typeface="Titillium Web"/>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3" name="Google Shape;53;p11"/>
          <p:cNvSpPr txBox="1"/>
          <p:nvPr>
            <p:ph idx="1" type="subTitle"/>
          </p:nvPr>
        </p:nvSpPr>
        <p:spPr>
          <a:xfrm>
            <a:off x="720000" y="21169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4" name="Google Shape;54;p11"/>
          <p:cNvSpPr txBox="1"/>
          <p:nvPr>
            <p:ph idx="3" type="title"/>
          </p:nvPr>
        </p:nvSpPr>
        <p:spPr>
          <a:xfrm>
            <a:off x="3419271" y="1610550"/>
            <a:ext cx="2305500" cy="447600"/>
          </a:xfrm>
          <a:prstGeom prst="rect">
            <a:avLst/>
          </a:prstGeom>
          <a:solidFill>
            <a:srgbClr val="F3F3F3">
              <a:alpha val="73725"/>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latin typeface="Titillium Web"/>
                <a:ea typeface="Titillium Web"/>
                <a:cs typeface="Titillium Web"/>
                <a:sym typeface="Titillium Web"/>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5" name="Google Shape;55;p11"/>
          <p:cNvSpPr txBox="1"/>
          <p:nvPr>
            <p:ph idx="4" type="subTitle"/>
          </p:nvPr>
        </p:nvSpPr>
        <p:spPr>
          <a:xfrm>
            <a:off x="3419269" y="21169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6" name="Google Shape;56;p11"/>
          <p:cNvSpPr txBox="1"/>
          <p:nvPr>
            <p:ph idx="5" type="title"/>
          </p:nvPr>
        </p:nvSpPr>
        <p:spPr>
          <a:xfrm>
            <a:off x="720000" y="3196350"/>
            <a:ext cx="2305500" cy="447600"/>
          </a:xfrm>
          <a:prstGeom prst="rect">
            <a:avLst/>
          </a:prstGeom>
          <a:solidFill>
            <a:srgbClr val="F3F3F3">
              <a:alpha val="73725"/>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latin typeface="Titillium Web"/>
                <a:ea typeface="Titillium Web"/>
                <a:cs typeface="Titillium Web"/>
                <a:sym typeface="Titillium Web"/>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7" name="Google Shape;57;p11"/>
          <p:cNvSpPr txBox="1"/>
          <p:nvPr>
            <p:ph idx="6" type="subTitle"/>
          </p:nvPr>
        </p:nvSpPr>
        <p:spPr>
          <a:xfrm>
            <a:off x="720000" y="37027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8" name="Google Shape;58;p11"/>
          <p:cNvSpPr txBox="1"/>
          <p:nvPr>
            <p:ph idx="7" type="title"/>
          </p:nvPr>
        </p:nvSpPr>
        <p:spPr>
          <a:xfrm>
            <a:off x="3419271" y="3196350"/>
            <a:ext cx="2305500" cy="447600"/>
          </a:xfrm>
          <a:prstGeom prst="rect">
            <a:avLst/>
          </a:prstGeom>
          <a:solidFill>
            <a:srgbClr val="F3F3F3">
              <a:alpha val="73725"/>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latin typeface="Titillium Web"/>
                <a:ea typeface="Titillium Web"/>
                <a:cs typeface="Titillium Web"/>
                <a:sym typeface="Titillium Web"/>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9" name="Google Shape;59;p11"/>
          <p:cNvSpPr txBox="1"/>
          <p:nvPr>
            <p:ph idx="8" type="subTitle"/>
          </p:nvPr>
        </p:nvSpPr>
        <p:spPr>
          <a:xfrm>
            <a:off x="3419269" y="37027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0" name="Google Shape;60;p11"/>
          <p:cNvSpPr txBox="1"/>
          <p:nvPr>
            <p:ph idx="9" type="title"/>
          </p:nvPr>
        </p:nvSpPr>
        <p:spPr>
          <a:xfrm>
            <a:off x="6118549" y="1610550"/>
            <a:ext cx="2305500" cy="447600"/>
          </a:xfrm>
          <a:prstGeom prst="rect">
            <a:avLst/>
          </a:prstGeom>
          <a:solidFill>
            <a:srgbClr val="F3F3F3">
              <a:alpha val="73725"/>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latin typeface="Titillium Web"/>
                <a:ea typeface="Titillium Web"/>
                <a:cs typeface="Titillium Web"/>
                <a:sym typeface="Titillium Web"/>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1" name="Google Shape;61;p11"/>
          <p:cNvSpPr txBox="1"/>
          <p:nvPr>
            <p:ph idx="13" type="subTitle"/>
          </p:nvPr>
        </p:nvSpPr>
        <p:spPr>
          <a:xfrm>
            <a:off x="6118545" y="21169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2" name="Google Shape;62;p11"/>
          <p:cNvSpPr txBox="1"/>
          <p:nvPr>
            <p:ph idx="14" type="title"/>
          </p:nvPr>
        </p:nvSpPr>
        <p:spPr>
          <a:xfrm>
            <a:off x="6118549" y="3196350"/>
            <a:ext cx="2305500" cy="447600"/>
          </a:xfrm>
          <a:prstGeom prst="rect">
            <a:avLst/>
          </a:prstGeom>
          <a:solidFill>
            <a:srgbClr val="F3F3F3">
              <a:alpha val="73725"/>
            </a:srgbClr>
          </a:solidFill>
          <a:ln cap="flat" cmpd="sng" w="9525">
            <a:solidFill>
              <a:schemeClr val="dk2"/>
            </a:solidFill>
            <a:prstDash val="solid"/>
            <a:round/>
            <a:headEnd len="sm" w="sm" type="none"/>
            <a:tailEnd len="sm" w="sm" type="none"/>
          </a:ln>
          <a:effectLst>
            <a:outerShdw blurRad="285750" rotWithShape="0" algn="bl" dir="1200000" dist="209550">
              <a:schemeClr val="dk2">
                <a:alpha val="8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latin typeface="Titillium Web"/>
                <a:ea typeface="Titillium Web"/>
                <a:cs typeface="Titillium Web"/>
                <a:sym typeface="Titillium Web"/>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3" name="Google Shape;63;p11"/>
          <p:cNvSpPr txBox="1"/>
          <p:nvPr>
            <p:ph idx="15" type="subTitle"/>
          </p:nvPr>
        </p:nvSpPr>
        <p:spPr>
          <a:xfrm>
            <a:off x="6118545" y="3702775"/>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Darker Grotesque SemiBold"/>
                <a:ea typeface="Darker Grotesque SemiBold"/>
                <a:cs typeface="Darker Grotesque SemiBold"/>
                <a:sym typeface="Darker Grotesque SemiBold"/>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4" name="Google Shape;64;p11"/>
          <p:cNvSpPr txBox="1"/>
          <p:nvPr>
            <p:ph idx="16" type="title"/>
          </p:nvPr>
        </p:nvSpPr>
        <p:spPr>
          <a:xfrm>
            <a:off x="720000" y="111618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atin typeface="Titillium Web"/>
                <a:ea typeface="Titillium Web"/>
                <a:cs typeface="Titillium Web"/>
                <a:sym typeface="Titillium Web"/>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5" name="Google Shape;65;p11"/>
          <p:cNvSpPr txBox="1"/>
          <p:nvPr>
            <p:ph idx="17" type="title"/>
          </p:nvPr>
        </p:nvSpPr>
        <p:spPr>
          <a:xfrm>
            <a:off x="720000" y="270199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atin typeface="Titillium Web"/>
                <a:ea typeface="Titillium Web"/>
                <a:cs typeface="Titillium Web"/>
                <a:sym typeface="Titillium Web"/>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6" name="Google Shape;66;p11"/>
          <p:cNvSpPr txBox="1"/>
          <p:nvPr>
            <p:ph idx="18" type="title"/>
          </p:nvPr>
        </p:nvSpPr>
        <p:spPr>
          <a:xfrm>
            <a:off x="3419275" y="111618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atin typeface="Titillium Web"/>
                <a:ea typeface="Titillium Web"/>
                <a:cs typeface="Titillium Web"/>
                <a:sym typeface="Titillium Web"/>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 name="Google Shape;67;p11"/>
          <p:cNvSpPr txBox="1"/>
          <p:nvPr>
            <p:ph idx="19" type="title"/>
          </p:nvPr>
        </p:nvSpPr>
        <p:spPr>
          <a:xfrm>
            <a:off x="3419275" y="270199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atin typeface="Titillium Web"/>
                <a:ea typeface="Titillium Web"/>
                <a:cs typeface="Titillium Web"/>
                <a:sym typeface="Titillium Web"/>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 name="Google Shape;68;p11"/>
          <p:cNvSpPr txBox="1"/>
          <p:nvPr>
            <p:ph idx="20" type="title"/>
          </p:nvPr>
        </p:nvSpPr>
        <p:spPr>
          <a:xfrm>
            <a:off x="6118550" y="1116183"/>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atin typeface="Titillium Web"/>
                <a:ea typeface="Titillium Web"/>
                <a:cs typeface="Titillium Web"/>
                <a:sym typeface="Titillium Web"/>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11"/>
          <p:cNvSpPr txBox="1"/>
          <p:nvPr>
            <p:ph idx="21" type="title"/>
          </p:nvPr>
        </p:nvSpPr>
        <p:spPr>
          <a:xfrm>
            <a:off x="6118550" y="2701991"/>
            <a:ext cx="7347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atin typeface="Titillium Web"/>
                <a:ea typeface="Titillium Web"/>
                <a:cs typeface="Titillium Web"/>
                <a:sym typeface="Titillium Web"/>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_1">
    <p:spTree>
      <p:nvGrpSpPr>
        <p:cNvPr id="70" name="Shape 70"/>
        <p:cNvGrpSpPr/>
        <p:nvPr/>
      </p:nvGrpSpPr>
      <p:grpSpPr>
        <a:xfrm>
          <a:off x="0" y="0"/>
          <a:ext cx="0" cy="0"/>
          <a:chOff x="0" y="0"/>
          <a:chExt cx="0" cy="0"/>
        </a:xfrm>
      </p:grpSpPr>
      <p:pic>
        <p:nvPicPr>
          <p:cNvPr id="71" name="Google Shape;71;p12"/>
          <p:cNvPicPr preferRelativeResize="0"/>
          <p:nvPr/>
        </p:nvPicPr>
        <p:blipFill rotWithShape="1">
          <a:blip r:embed="rId2">
            <a:alphaModFix amt="80000"/>
          </a:blip>
          <a:srcRect b="308" l="0" r="0" t="298"/>
          <a:stretch/>
        </p:blipFill>
        <p:spPr>
          <a:xfrm>
            <a:off x="-194300" y="-106950"/>
            <a:ext cx="9532549" cy="5357400"/>
          </a:xfrm>
          <a:prstGeom prst="rect">
            <a:avLst/>
          </a:prstGeom>
          <a:noFill/>
          <a:ln>
            <a:noFill/>
          </a:ln>
        </p:spPr>
      </p:pic>
      <p:pic>
        <p:nvPicPr>
          <p:cNvPr id="72" name="Google Shape;72;p12"/>
          <p:cNvPicPr preferRelativeResize="0"/>
          <p:nvPr/>
        </p:nvPicPr>
        <p:blipFill rotWithShape="1">
          <a:blip r:embed="rId3">
            <a:alphaModFix amt="22000"/>
          </a:blip>
          <a:srcRect b="0" l="0" r="0" t="0"/>
          <a:stretch/>
        </p:blipFill>
        <p:spPr>
          <a:xfrm flipH="1">
            <a:off x="-209575" y="-117775"/>
            <a:ext cx="9563151" cy="5374600"/>
          </a:xfrm>
          <a:prstGeom prst="rect">
            <a:avLst/>
          </a:prstGeom>
          <a:noFill/>
          <a:ln>
            <a:noFill/>
          </a:ln>
        </p:spPr>
      </p:pic>
      <p:sp>
        <p:nvSpPr>
          <p:cNvPr id="73" name="Google Shape;73;p12"/>
          <p:cNvSpPr/>
          <p:nvPr/>
        </p:nvSpPr>
        <p:spPr>
          <a:xfrm>
            <a:off x="720000" y="252800"/>
            <a:ext cx="7704000" cy="3967200"/>
          </a:xfrm>
          <a:prstGeom prst="roundRect">
            <a:avLst>
              <a:gd fmla="val 7830" name="adj"/>
            </a:avLst>
          </a:prstGeom>
          <a:solidFill>
            <a:srgbClr val="F3F3F3">
              <a:alpha val="39215"/>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 name="Google Shape;74;p12"/>
          <p:cNvGrpSpPr/>
          <p:nvPr/>
        </p:nvGrpSpPr>
        <p:grpSpPr>
          <a:xfrm>
            <a:off x="361980" y="4410527"/>
            <a:ext cx="322647" cy="322647"/>
            <a:chOff x="798655" y="3849777"/>
            <a:chExt cx="322647" cy="322647"/>
          </a:xfrm>
        </p:grpSpPr>
        <p:grpSp>
          <p:nvGrpSpPr>
            <p:cNvPr id="75" name="Google Shape;75;p12"/>
            <p:cNvGrpSpPr/>
            <p:nvPr/>
          </p:nvGrpSpPr>
          <p:grpSpPr>
            <a:xfrm>
              <a:off x="845906" y="3897028"/>
              <a:ext cx="228146" cy="228146"/>
              <a:chOff x="1789050" y="-311125"/>
              <a:chExt cx="427800" cy="427800"/>
            </a:xfrm>
          </p:grpSpPr>
          <p:cxnSp>
            <p:nvCxnSpPr>
              <p:cNvPr id="76" name="Google Shape;76;p12"/>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77" name="Google Shape;77;p12"/>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nvGrpSpPr>
            <p:cNvPr id="78" name="Google Shape;78;p12"/>
            <p:cNvGrpSpPr/>
            <p:nvPr/>
          </p:nvGrpSpPr>
          <p:grpSpPr>
            <a:xfrm rot="2700000">
              <a:off x="845906" y="3897028"/>
              <a:ext cx="228146" cy="228146"/>
              <a:chOff x="1789050" y="-311125"/>
              <a:chExt cx="427800" cy="427800"/>
            </a:xfrm>
          </p:grpSpPr>
          <p:cxnSp>
            <p:nvCxnSpPr>
              <p:cNvPr id="79" name="Google Shape;79;p12"/>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80" name="Google Shape;80;p12"/>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grpSp>
        <p:nvGrpSpPr>
          <p:cNvPr id="81" name="Google Shape;81;p12"/>
          <p:cNvGrpSpPr/>
          <p:nvPr/>
        </p:nvGrpSpPr>
        <p:grpSpPr>
          <a:xfrm>
            <a:off x="8459430" y="4410527"/>
            <a:ext cx="322647" cy="322647"/>
            <a:chOff x="798655" y="3849777"/>
            <a:chExt cx="322647" cy="322647"/>
          </a:xfrm>
        </p:grpSpPr>
        <p:grpSp>
          <p:nvGrpSpPr>
            <p:cNvPr id="82" name="Google Shape;82;p12"/>
            <p:cNvGrpSpPr/>
            <p:nvPr/>
          </p:nvGrpSpPr>
          <p:grpSpPr>
            <a:xfrm>
              <a:off x="845906" y="3897028"/>
              <a:ext cx="228146" cy="228146"/>
              <a:chOff x="1789050" y="-311125"/>
              <a:chExt cx="427800" cy="427800"/>
            </a:xfrm>
          </p:grpSpPr>
          <p:cxnSp>
            <p:nvCxnSpPr>
              <p:cNvPr id="83" name="Google Shape;83;p12"/>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84" name="Google Shape;84;p12"/>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nvGrpSpPr>
            <p:cNvPr id="85" name="Google Shape;85;p12"/>
            <p:cNvGrpSpPr/>
            <p:nvPr/>
          </p:nvGrpSpPr>
          <p:grpSpPr>
            <a:xfrm rot="2700000">
              <a:off x="845906" y="3897028"/>
              <a:ext cx="228146" cy="228146"/>
              <a:chOff x="1789050" y="-311125"/>
              <a:chExt cx="427800" cy="427800"/>
            </a:xfrm>
          </p:grpSpPr>
          <p:cxnSp>
            <p:nvCxnSpPr>
              <p:cNvPr id="86" name="Google Shape;86;p12"/>
              <p:cNvCxnSpPr/>
              <p:nvPr/>
            </p:nvCxnSpPr>
            <p:spPr>
              <a:xfrm>
                <a:off x="1789050" y="-97225"/>
                <a:ext cx="427800" cy="0"/>
              </a:xfrm>
              <a:prstGeom prst="straightConnector1">
                <a:avLst/>
              </a:prstGeom>
              <a:noFill/>
              <a:ln cap="flat" cmpd="sng" w="19050">
                <a:solidFill>
                  <a:schemeClr val="lt1"/>
                </a:solidFill>
                <a:prstDash val="solid"/>
                <a:round/>
                <a:headEnd len="sm" w="sm" type="none"/>
                <a:tailEnd len="sm" w="sm" type="none"/>
              </a:ln>
            </p:spPr>
          </p:cxnSp>
          <p:cxnSp>
            <p:nvCxnSpPr>
              <p:cNvPr id="87" name="Google Shape;87;p12"/>
              <p:cNvCxnSpPr/>
              <p:nvPr/>
            </p:nvCxnSpPr>
            <p:spPr>
              <a:xfrm rot="5400000">
                <a:off x="1789050" y="-97225"/>
                <a:ext cx="427800" cy="0"/>
              </a:xfrm>
              <a:prstGeom prst="straightConnector1">
                <a:avLst/>
              </a:prstGeom>
              <a:noFill/>
              <a:ln cap="flat" cmpd="sng" w="19050">
                <a:solidFill>
                  <a:schemeClr val="lt1"/>
                </a:solidFill>
                <a:prstDash val="solid"/>
                <a:round/>
                <a:headEnd len="sm" w="sm" type="none"/>
                <a:tailEnd len="sm" w="sm" type="none"/>
              </a:ln>
            </p:spPr>
          </p:cxnSp>
        </p:grpSp>
      </p:grpSp>
      <p:sp>
        <p:nvSpPr>
          <p:cNvPr id="88" name="Google Shape;88;p12"/>
          <p:cNvSpPr txBox="1"/>
          <p:nvPr/>
        </p:nvSpPr>
        <p:spPr>
          <a:xfrm>
            <a:off x="2099100" y="3230950"/>
            <a:ext cx="49458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n-US" sz="1200" u="none" cap="none" strike="noStrike">
                <a:solidFill>
                  <a:schemeClr val="dk1"/>
                </a:solidFill>
                <a:latin typeface="Darker Grotesque SemiBold"/>
                <a:ea typeface="Darker Grotesque SemiBold"/>
                <a:cs typeface="Darker Grotesque SemiBold"/>
                <a:sym typeface="Darker Grotesque SemiBold"/>
              </a:rPr>
              <a:t>CREDITS: This presentation template was created by </a:t>
            </a:r>
            <a:r>
              <a:rPr b="0" i="0" lang="en-US" sz="1200" u="none" cap="none" strike="noStrike">
                <a:solidFill>
                  <a:schemeClr val="dk1"/>
                </a:solidFill>
                <a:uFill>
                  <a:noFill/>
                </a:uFill>
                <a:latin typeface="Darker Grotesque SemiBold"/>
                <a:ea typeface="Darker Grotesque SemiBold"/>
                <a:cs typeface="Darker Grotesque SemiBold"/>
                <a:sym typeface="Darker Grotesque SemiBold"/>
                <a:hlinkClick r:id="rId4">
                  <a:extLst>
                    <a:ext uri="{A12FA001-AC4F-418D-AE19-62706E023703}">
                      <ahyp:hlinkClr val="tx"/>
                    </a:ext>
                  </a:extLst>
                </a:hlinkClick>
              </a:rPr>
              <a:t>Slidesgo</a:t>
            </a:r>
            <a:r>
              <a:rPr b="0" i="0" lang="en-US" sz="1200" u="none" cap="none" strike="noStrike">
                <a:solidFill>
                  <a:schemeClr val="dk1"/>
                </a:solidFill>
                <a:latin typeface="Darker Grotesque SemiBold"/>
                <a:ea typeface="Darker Grotesque SemiBold"/>
                <a:cs typeface="Darker Grotesque SemiBold"/>
                <a:sym typeface="Darker Grotesque SemiBold"/>
              </a:rPr>
              <a:t>, and includes icons by </a:t>
            </a:r>
            <a:r>
              <a:rPr b="0" i="0" lang="en-US" sz="1200" u="none" cap="none" strike="noStrike">
                <a:solidFill>
                  <a:schemeClr val="dk1"/>
                </a:solidFill>
                <a:uFill>
                  <a:noFill/>
                </a:uFill>
                <a:latin typeface="Darker Grotesque SemiBold"/>
                <a:ea typeface="Darker Grotesque SemiBold"/>
                <a:cs typeface="Darker Grotesque SemiBold"/>
                <a:sym typeface="Darker Grotesque SemiBold"/>
                <a:hlinkClick r:id="rId5">
                  <a:extLst>
                    <a:ext uri="{A12FA001-AC4F-418D-AE19-62706E023703}">
                      <ahyp:hlinkClr val="tx"/>
                    </a:ext>
                  </a:extLst>
                </a:hlinkClick>
              </a:rPr>
              <a:t>Flaticon</a:t>
            </a:r>
            <a:r>
              <a:rPr b="0" i="0" lang="en-US" sz="1200" u="none" cap="none" strike="noStrike">
                <a:solidFill>
                  <a:schemeClr val="dk1"/>
                </a:solidFill>
                <a:latin typeface="Darker Grotesque SemiBold"/>
                <a:ea typeface="Darker Grotesque SemiBold"/>
                <a:cs typeface="Darker Grotesque SemiBold"/>
                <a:sym typeface="Darker Grotesque SemiBold"/>
              </a:rPr>
              <a:t>, and infographics &amp; images by </a:t>
            </a:r>
            <a:r>
              <a:rPr b="0" i="0" lang="en-US" sz="1200" u="none" cap="none" strike="noStrike">
                <a:solidFill>
                  <a:schemeClr val="dk1"/>
                </a:solidFill>
                <a:uFill>
                  <a:noFill/>
                </a:uFill>
                <a:latin typeface="Darker Grotesque SemiBold"/>
                <a:ea typeface="Darker Grotesque SemiBold"/>
                <a:cs typeface="Darker Grotesque SemiBold"/>
                <a:sym typeface="Darker Grotesque SemiBold"/>
                <a:hlinkClick r:id="rId6">
                  <a:extLst>
                    <a:ext uri="{A12FA001-AC4F-418D-AE19-62706E023703}">
                      <ahyp:hlinkClr val="tx"/>
                    </a:ext>
                  </a:extLst>
                </a:hlinkClick>
              </a:rPr>
              <a:t>Freepik</a:t>
            </a:r>
            <a:r>
              <a:rPr b="0" i="0" lang="en-US" sz="1200" u="none" cap="none" strike="noStrike">
                <a:solidFill>
                  <a:schemeClr val="dk1"/>
                </a:solidFill>
                <a:latin typeface="Darker Grotesque SemiBold"/>
                <a:ea typeface="Darker Grotesque SemiBold"/>
                <a:cs typeface="Darker Grotesque SemiBold"/>
                <a:sym typeface="Darker Grotesque SemiBold"/>
              </a:rPr>
              <a:t> </a:t>
            </a:r>
            <a:endParaRPr b="0" i="0" sz="1200" u="none" cap="none" strike="noStrike">
              <a:solidFill>
                <a:schemeClr val="dk1"/>
              </a:solidFill>
              <a:latin typeface="Darker Grotesque SemiBold"/>
              <a:ea typeface="Darker Grotesque SemiBold"/>
              <a:cs typeface="Darker Grotesque SemiBold"/>
              <a:sym typeface="Darker Grotesque SemiBold"/>
            </a:endParaRPr>
          </a:p>
        </p:txBody>
      </p:sp>
      <p:sp>
        <p:nvSpPr>
          <p:cNvPr id="89" name="Google Shape;89;p12"/>
          <p:cNvSpPr txBox="1"/>
          <p:nvPr>
            <p:ph type="title"/>
          </p:nvPr>
        </p:nvSpPr>
        <p:spPr>
          <a:xfrm>
            <a:off x="2347938" y="387600"/>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b="1" sz="72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90" name="Google Shape;90;p12"/>
          <p:cNvSpPr txBox="1"/>
          <p:nvPr>
            <p:ph idx="1" type="subTitle"/>
          </p:nvPr>
        </p:nvSpPr>
        <p:spPr>
          <a:xfrm>
            <a:off x="2347950" y="1393205"/>
            <a:ext cx="4448100" cy="556200"/>
          </a:xfrm>
          <a:prstGeom prst="rect">
            <a:avLst/>
          </a:prstGeom>
          <a:solidFill>
            <a:srgbClr val="F3F3F3">
              <a:alpha val="3921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400">
                <a:solidFill>
                  <a:schemeClr val="dk1"/>
                </a:solidFill>
                <a:latin typeface="Titillium Web"/>
                <a:ea typeface="Titillium Web"/>
                <a:cs typeface="Titillium Web"/>
                <a:sym typeface="Titillium Web"/>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1" name="Google Shape;91;p12"/>
          <p:cNvSpPr txBox="1"/>
          <p:nvPr>
            <p:ph idx="2" type="subTitle"/>
          </p:nvPr>
        </p:nvSpPr>
        <p:spPr>
          <a:xfrm>
            <a:off x="2347938" y="2045525"/>
            <a:ext cx="4448100" cy="66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atin typeface="Darker Grotesque SemiBold"/>
                <a:ea typeface="Darker Grotesque SemiBold"/>
                <a:cs typeface="Darker Grotesque SemiBold"/>
                <a:sym typeface="Darker Grotesque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
    <p:spTree>
      <p:nvGrpSpPr>
        <p:cNvPr id="93" name="Shape 93"/>
        <p:cNvGrpSpPr/>
        <p:nvPr/>
      </p:nvGrpSpPr>
      <p:grpSpPr>
        <a:xfrm>
          <a:off x="0" y="0"/>
          <a:ext cx="0" cy="0"/>
          <a:chOff x="0" y="0"/>
          <a:chExt cx="0" cy="0"/>
        </a:xfrm>
      </p:grpSpPr>
      <p:pic>
        <p:nvPicPr>
          <p:cNvPr id="94" name="Google Shape;94;p14"/>
          <p:cNvPicPr preferRelativeResize="0"/>
          <p:nvPr/>
        </p:nvPicPr>
        <p:blipFill rotWithShape="1">
          <a:blip r:embed="rId2">
            <a:alphaModFix/>
          </a:blip>
          <a:srcRect b="0" l="0" r="0" t="0"/>
          <a:stretch/>
        </p:blipFill>
        <p:spPr>
          <a:xfrm flipH="1" rot="10800000">
            <a:off x="-339052" y="-190793"/>
            <a:ext cx="9678351" cy="5439367"/>
          </a:xfrm>
          <a:prstGeom prst="rect">
            <a:avLst/>
          </a:prstGeom>
          <a:noFill/>
          <a:ln>
            <a:noFill/>
          </a:ln>
        </p:spPr>
      </p:pic>
      <p:pic>
        <p:nvPicPr>
          <p:cNvPr id="95" name="Google Shape;95;p14"/>
          <p:cNvPicPr preferRelativeResize="0"/>
          <p:nvPr/>
        </p:nvPicPr>
        <p:blipFill rotWithShape="1">
          <a:blip r:embed="rId3">
            <a:alphaModFix amt="40000"/>
          </a:blip>
          <a:srcRect b="0" l="0" r="0" t="0"/>
          <a:stretch/>
        </p:blipFill>
        <p:spPr>
          <a:xfrm>
            <a:off x="-407850" y="-308125"/>
            <a:ext cx="9959700" cy="55974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
    <p:spTree>
      <p:nvGrpSpPr>
        <p:cNvPr id="96" name="Shape 96"/>
        <p:cNvGrpSpPr/>
        <p:nvPr/>
      </p:nvGrpSpPr>
      <p:grpSpPr>
        <a:xfrm>
          <a:off x="0" y="0"/>
          <a:ext cx="0" cy="0"/>
          <a:chOff x="0" y="0"/>
          <a:chExt cx="0" cy="0"/>
        </a:xfrm>
      </p:grpSpPr>
      <p:pic>
        <p:nvPicPr>
          <p:cNvPr id="97" name="Google Shape;97;p15"/>
          <p:cNvPicPr preferRelativeResize="0"/>
          <p:nvPr/>
        </p:nvPicPr>
        <p:blipFill rotWithShape="1">
          <a:blip r:embed="rId2">
            <a:alphaModFix/>
          </a:blip>
          <a:srcRect b="308" l="0" r="0" t="298"/>
          <a:stretch/>
        </p:blipFill>
        <p:spPr>
          <a:xfrm>
            <a:off x="-93013" y="-49978"/>
            <a:ext cx="9329976" cy="5243546"/>
          </a:xfrm>
          <a:prstGeom prst="rect">
            <a:avLst/>
          </a:prstGeom>
          <a:noFill/>
          <a:ln>
            <a:noFill/>
          </a:ln>
        </p:spPr>
      </p:pic>
      <p:pic>
        <p:nvPicPr>
          <p:cNvPr id="98" name="Google Shape;98;p15"/>
          <p:cNvPicPr preferRelativeResize="0"/>
          <p:nvPr/>
        </p:nvPicPr>
        <p:blipFill rotWithShape="1">
          <a:blip r:embed="rId3">
            <a:alphaModFix amt="40000"/>
          </a:blip>
          <a:srcRect b="0" l="0" r="0" t="0"/>
          <a:stretch/>
        </p:blipFill>
        <p:spPr>
          <a:xfrm>
            <a:off x="-215275" y="-193474"/>
            <a:ext cx="9551698" cy="53681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
    <p:spTree>
      <p:nvGrpSpPr>
        <p:cNvPr id="99" name="Shape 99"/>
        <p:cNvGrpSpPr/>
        <p:nvPr/>
      </p:nvGrpSpPr>
      <p:grpSpPr>
        <a:xfrm>
          <a:off x="0" y="0"/>
          <a:ext cx="0" cy="0"/>
          <a:chOff x="0" y="0"/>
          <a:chExt cx="0" cy="0"/>
        </a:xfrm>
      </p:grpSpPr>
      <p:pic>
        <p:nvPicPr>
          <p:cNvPr id="100" name="Google Shape;100;p16"/>
          <p:cNvPicPr preferRelativeResize="0"/>
          <p:nvPr/>
        </p:nvPicPr>
        <p:blipFill rotWithShape="1">
          <a:blip r:embed="rId2">
            <a:alphaModFix amt="80000"/>
          </a:blip>
          <a:srcRect b="308" l="0" r="0" t="298"/>
          <a:stretch/>
        </p:blipFill>
        <p:spPr>
          <a:xfrm rot="10800000">
            <a:off x="-111562" y="-60415"/>
            <a:ext cx="9367173" cy="5264439"/>
          </a:xfrm>
          <a:prstGeom prst="rect">
            <a:avLst/>
          </a:prstGeom>
          <a:noFill/>
          <a:ln>
            <a:noFill/>
          </a:ln>
        </p:spPr>
      </p:pic>
      <p:pic>
        <p:nvPicPr>
          <p:cNvPr id="101" name="Google Shape;101;p16"/>
          <p:cNvPicPr preferRelativeResize="0"/>
          <p:nvPr/>
        </p:nvPicPr>
        <p:blipFill rotWithShape="1">
          <a:blip r:embed="rId3">
            <a:alphaModFix amt="22000"/>
          </a:blip>
          <a:srcRect b="0" l="0" r="0" t="0"/>
          <a:stretch/>
        </p:blipFill>
        <p:spPr>
          <a:xfrm flipH="1">
            <a:off x="-326277" y="-183350"/>
            <a:ext cx="9796552" cy="55057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Titillium Web"/>
              <a:buNone/>
              <a:defRPr b="0" i="0" sz="3000" u="none" cap="none" strike="noStrike">
                <a:solidFill>
                  <a:schemeClr val="dk1"/>
                </a:solidFill>
                <a:latin typeface="Titillium Web"/>
                <a:ea typeface="Titillium Web"/>
                <a:cs typeface="Titillium Web"/>
                <a:sym typeface="Titillium Web"/>
              </a:defRPr>
            </a:lvl1pPr>
            <a:lvl2pPr lvl="1" marR="0" rtl="0" algn="l">
              <a:lnSpc>
                <a:spcPct val="100000"/>
              </a:lnSpc>
              <a:spcBef>
                <a:spcPts val="0"/>
              </a:spcBef>
              <a:spcAft>
                <a:spcPts val="0"/>
              </a:spcAft>
              <a:buClr>
                <a:schemeClr val="dk1"/>
              </a:buClr>
              <a:buSzPts val="3000"/>
              <a:buFont typeface="Titillium Web"/>
              <a:buNone/>
              <a:defRPr b="0" i="0" sz="3000" u="none" cap="none" strike="noStrike">
                <a:solidFill>
                  <a:schemeClr val="dk1"/>
                </a:solidFill>
                <a:latin typeface="Titillium Web"/>
                <a:ea typeface="Titillium Web"/>
                <a:cs typeface="Titillium Web"/>
                <a:sym typeface="Titillium Web"/>
              </a:defRPr>
            </a:lvl2pPr>
            <a:lvl3pPr lvl="2" marR="0" rtl="0" algn="l">
              <a:lnSpc>
                <a:spcPct val="100000"/>
              </a:lnSpc>
              <a:spcBef>
                <a:spcPts val="0"/>
              </a:spcBef>
              <a:spcAft>
                <a:spcPts val="0"/>
              </a:spcAft>
              <a:buClr>
                <a:schemeClr val="dk1"/>
              </a:buClr>
              <a:buSzPts val="3000"/>
              <a:buFont typeface="Titillium Web"/>
              <a:buNone/>
              <a:defRPr b="0" i="0" sz="3000" u="none" cap="none" strike="noStrike">
                <a:solidFill>
                  <a:schemeClr val="dk1"/>
                </a:solidFill>
                <a:latin typeface="Titillium Web"/>
                <a:ea typeface="Titillium Web"/>
                <a:cs typeface="Titillium Web"/>
                <a:sym typeface="Titillium Web"/>
              </a:defRPr>
            </a:lvl3pPr>
            <a:lvl4pPr lvl="3" marR="0" rtl="0" algn="l">
              <a:lnSpc>
                <a:spcPct val="100000"/>
              </a:lnSpc>
              <a:spcBef>
                <a:spcPts val="0"/>
              </a:spcBef>
              <a:spcAft>
                <a:spcPts val="0"/>
              </a:spcAft>
              <a:buClr>
                <a:schemeClr val="dk1"/>
              </a:buClr>
              <a:buSzPts val="3000"/>
              <a:buFont typeface="Titillium Web"/>
              <a:buNone/>
              <a:defRPr b="0" i="0" sz="3000" u="none" cap="none" strike="noStrike">
                <a:solidFill>
                  <a:schemeClr val="dk1"/>
                </a:solidFill>
                <a:latin typeface="Titillium Web"/>
                <a:ea typeface="Titillium Web"/>
                <a:cs typeface="Titillium Web"/>
                <a:sym typeface="Titillium Web"/>
              </a:defRPr>
            </a:lvl4pPr>
            <a:lvl5pPr lvl="4" marR="0" rtl="0" algn="l">
              <a:lnSpc>
                <a:spcPct val="100000"/>
              </a:lnSpc>
              <a:spcBef>
                <a:spcPts val="0"/>
              </a:spcBef>
              <a:spcAft>
                <a:spcPts val="0"/>
              </a:spcAft>
              <a:buClr>
                <a:schemeClr val="dk1"/>
              </a:buClr>
              <a:buSzPts val="3000"/>
              <a:buFont typeface="Titillium Web"/>
              <a:buNone/>
              <a:defRPr b="0" i="0" sz="3000" u="none" cap="none" strike="noStrike">
                <a:solidFill>
                  <a:schemeClr val="dk1"/>
                </a:solidFill>
                <a:latin typeface="Titillium Web"/>
                <a:ea typeface="Titillium Web"/>
                <a:cs typeface="Titillium Web"/>
                <a:sym typeface="Titillium Web"/>
              </a:defRPr>
            </a:lvl5pPr>
            <a:lvl6pPr lvl="5" marR="0" rtl="0" algn="l">
              <a:lnSpc>
                <a:spcPct val="100000"/>
              </a:lnSpc>
              <a:spcBef>
                <a:spcPts val="0"/>
              </a:spcBef>
              <a:spcAft>
                <a:spcPts val="0"/>
              </a:spcAft>
              <a:buClr>
                <a:schemeClr val="dk1"/>
              </a:buClr>
              <a:buSzPts val="3000"/>
              <a:buFont typeface="Titillium Web"/>
              <a:buNone/>
              <a:defRPr b="0" i="0" sz="3000" u="none" cap="none" strike="noStrike">
                <a:solidFill>
                  <a:schemeClr val="dk1"/>
                </a:solidFill>
                <a:latin typeface="Titillium Web"/>
                <a:ea typeface="Titillium Web"/>
                <a:cs typeface="Titillium Web"/>
                <a:sym typeface="Titillium Web"/>
              </a:defRPr>
            </a:lvl6pPr>
            <a:lvl7pPr lvl="6" marR="0" rtl="0" algn="l">
              <a:lnSpc>
                <a:spcPct val="100000"/>
              </a:lnSpc>
              <a:spcBef>
                <a:spcPts val="0"/>
              </a:spcBef>
              <a:spcAft>
                <a:spcPts val="0"/>
              </a:spcAft>
              <a:buClr>
                <a:schemeClr val="dk1"/>
              </a:buClr>
              <a:buSzPts val="3000"/>
              <a:buFont typeface="Titillium Web"/>
              <a:buNone/>
              <a:defRPr b="0" i="0" sz="3000" u="none" cap="none" strike="noStrike">
                <a:solidFill>
                  <a:schemeClr val="dk1"/>
                </a:solidFill>
                <a:latin typeface="Titillium Web"/>
                <a:ea typeface="Titillium Web"/>
                <a:cs typeface="Titillium Web"/>
                <a:sym typeface="Titillium Web"/>
              </a:defRPr>
            </a:lvl7pPr>
            <a:lvl8pPr lvl="7" marR="0" rtl="0" algn="l">
              <a:lnSpc>
                <a:spcPct val="100000"/>
              </a:lnSpc>
              <a:spcBef>
                <a:spcPts val="0"/>
              </a:spcBef>
              <a:spcAft>
                <a:spcPts val="0"/>
              </a:spcAft>
              <a:buClr>
                <a:schemeClr val="dk1"/>
              </a:buClr>
              <a:buSzPts val="3000"/>
              <a:buFont typeface="Titillium Web"/>
              <a:buNone/>
              <a:defRPr b="0" i="0" sz="3000" u="none" cap="none" strike="noStrike">
                <a:solidFill>
                  <a:schemeClr val="dk1"/>
                </a:solidFill>
                <a:latin typeface="Titillium Web"/>
                <a:ea typeface="Titillium Web"/>
                <a:cs typeface="Titillium Web"/>
                <a:sym typeface="Titillium Web"/>
              </a:defRPr>
            </a:lvl8pPr>
            <a:lvl9pPr lvl="8" marR="0" rtl="0" algn="l">
              <a:lnSpc>
                <a:spcPct val="100000"/>
              </a:lnSpc>
              <a:spcBef>
                <a:spcPts val="0"/>
              </a:spcBef>
              <a:spcAft>
                <a:spcPts val="0"/>
              </a:spcAft>
              <a:buClr>
                <a:schemeClr val="dk1"/>
              </a:buClr>
              <a:buSzPts val="3000"/>
              <a:buFont typeface="Titillium Web"/>
              <a:buNone/>
              <a:defRPr b="0" i="0" sz="3000" u="none" cap="none" strike="noStrike">
                <a:solidFill>
                  <a:schemeClr val="dk1"/>
                </a:solidFill>
                <a:latin typeface="Titillium Web"/>
                <a:ea typeface="Titillium Web"/>
                <a:cs typeface="Titillium Web"/>
                <a:sym typeface="Titillium Web"/>
              </a:defRPr>
            </a:lvl9pPr>
          </a:lstStyle>
          <a:p/>
        </p:txBody>
      </p:sp>
      <p:sp>
        <p:nvSpPr>
          <p:cNvPr id="7" name="Google Shape;7;p8"/>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Darker Grotesque"/>
              <a:buChar char="●"/>
              <a:defRPr b="0" i="0" sz="1600" u="none" cap="none" strike="noStrike">
                <a:solidFill>
                  <a:schemeClr val="dk1"/>
                </a:solidFill>
                <a:latin typeface="Darker Grotesque"/>
                <a:ea typeface="Darker Grotesque"/>
                <a:cs typeface="Darker Grotesque"/>
                <a:sym typeface="Darker Grotesque"/>
              </a:defRPr>
            </a:lvl1pPr>
            <a:lvl2pPr indent="-330200" lvl="1" marL="914400" marR="0" rtl="0" algn="l">
              <a:lnSpc>
                <a:spcPct val="100000"/>
              </a:lnSpc>
              <a:spcBef>
                <a:spcPts val="0"/>
              </a:spcBef>
              <a:spcAft>
                <a:spcPts val="0"/>
              </a:spcAft>
              <a:buClr>
                <a:schemeClr val="dk1"/>
              </a:buClr>
              <a:buSzPts val="1600"/>
              <a:buFont typeface="Darker Grotesque"/>
              <a:buChar char="○"/>
              <a:defRPr b="0" i="0" sz="1600" u="none" cap="none" strike="noStrike">
                <a:solidFill>
                  <a:schemeClr val="dk1"/>
                </a:solidFill>
                <a:latin typeface="Darker Grotesque"/>
                <a:ea typeface="Darker Grotesque"/>
                <a:cs typeface="Darker Grotesque"/>
                <a:sym typeface="Darker Grotesque"/>
              </a:defRPr>
            </a:lvl2pPr>
            <a:lvl3pPr indent="-330200" lvl="2" marL="1371600" marR="0" rtl="0" algn="l">
              <a:lnSpc>
                <a:spcPct val="100000"/>
              </a:lnSpc>
              <a:spcBef>
                <a:spcPts val="0"/>
              </a:spcBef>
              <a:spcAft>
                <a:spcPts val="0"/>
              </a:spcAft>
              <a:buClr>
                <a:schemeClr val="dk1"/>
              </a:buClr>
              <a:buSzPts val="1600"/>
              <a:buFont typeface="Darker Grotesque"/>
              <a:buChar char="■"/>
              <a:defRPr b="0" i="0" sz="1600" u="none" cap="none" strike="noStrike">
                <a:solidFill>
                  <a:schemeClr val="dk1"/>
                </a:solidFill>
                <a:latin typeface="Darker Grotesque"/>
                <a:ea typeface="Darker Grotesque"/>
                <a:cs typeface="Darker Grotesque"/>
                <a:sym typeface="Darker Grotesque"/>
              </a:defRPr>
            </a:lvl3pPr>
            <a:lvl4pPr indent="-330200" lvl="3" marL="1828800" marR="0" rtl="0" algn="l">
              <a:lnSpc>
                <a:spcPct val="100000"/>
              </a:lnSpc>
              <a:spcBef>
                <a:spcPts val="0"/>
              </a:spcBef>
              <a:spcAft>
                <a:spcPts val="0"/>
              </a:spcAft>
              <a:buClr>
                <a:schemeClr val="dk1"/>
              </a:buClr>
              <a:buSzPts val="1600"/>
              <a:buFont typeface="Darker Grotesque"/>
              <a:buChar char="●"/>
              <a:defRPr b="0" i="0" sz="1600" u="none" cap="none" strike="noStrike">
                <a:solidFill>
                  <a:schemeClr val="dk1"/>
                </a:solidFill>
                <a:latin typeface="Darker Grotesque"/>
                <a:ea typeface="Darker Grotesque"/>
                <a:cs typeface="Darker Grotesque"/>
                <a:sym typeface="Darker Grotesque"/>
              </a:defRPr>
            </a:lvl4pPr>
            <a:lvl5pPr indent="-330200" lvl="4" marL="2286000" marR="0" rtl="0" algn="l">
              <a:lnSpc>
                <a:spcPct val="100000"/>
              </a:lnSpc>
              <a:spcBef>
                <a:spcPts val="0"/>
              </a:spcBef>
              <a:spcAft>
                <a:spcPts val="0"/>
              </a:spcAft>
              <a:buClr>
                <a:schemeClr val="dk1"/>
              </a:buClr>
              <a:buSzPts val="1600"/>
              <a:buFont typeface="Darker Grotesque"/>
              <a:buChar char="○"/>
              <a:defRPr b="0" i="0" sz="1600" u="none" cap="none" strike="noStrike">
                <a:solidFill>
                  <a:schemeClr val="dk1"/>
                </a:solidFill>
                <a:latin typeface="Darker Grotesque"/>
                <a:ea typeface="Darker Grotesque"/>
                <a:cs typeface="Darker Grotesque"/>
                <a:sym typeface="Darker Grotesque"/>
              </a:defRPr>
            </a:lvl5pPr>
            <a:lvl6pPr indent="-330200" lvl="5" marL="2743200" marR="0" rtl="0" algn="l">
              <a:lnSpc>
                <a:spcPct val="100000"/>
              </a:lnSpc>
              <a:spcBef>
                <a:spcPts val="0"/>
              </a:spcBef>
              <a:spcAft>
                <a:spcPts val="0"/>
              </a:spcAft>
              <a:buClr>
                <a:schemeClr val="dk1"/>
              </a:buClr>
              <a:buSzPts val="1600"/>
              <a:buFont typeface="Darker Grotesque"/>
              <a:buChar char="■"/>
              <a:defRPr b="0" i="0" sz="1600" u="none" cap="none" strike="noStrike">
                <a:solidFill>
                  <a:schemeClr val="dk1"/>
                </a:solidFill>
                <a:latin typeface="Darker Grotesque"/>
                <a:ea typeface="Darker Grotesque"/>
                <a:cs typeface="Darker Grotesque"/>
                <a:sym typeface="Darker Grotesque"/>
              </a:defRPr>
            </a:lvl6pPr>
            <a:lvl7pPr indent="-330200" lvl="6" marL="3200400" marR="0" rtl="0" algn="l">
              <a:lnSpc>
                <a:spcPct val="100000"/>
              </a:lnSpc>
              <a:spcBef>
                <a:spcPts val="0"/>
              </a:spcBef>
              <a:spcAft>
                <a:spcPts val="0"/>
              </a:spcAft>
              <a:buClr>
                <a:schemeClr val="dk1"/>
              </a:buClr>
              <a:buSzPts val="1600"/>
              <a:buFont typeface="Darker Grotesque"/>
              <a:buChar char="●"/>
              <a:defRPr b="0" i="0" sz="1600" u="none" cap="none" strike="noStrike">
                <a:solidFill>
                  <a:schemeClr val="dk1"/>
                </a:solidFill>
                <a:latin typeface="Darker Grotesque"/>
                <a:ea typeface="Darker Grotesque"/>
                <a:cs typeface="Darker Grotesque"/>
                <a:sym typeface="Darker Grotesque"/>
              </a:defRPr>
            </a:lvl7pPr>
            <a:lvl8pPr indent="-330200" lvl="7" marL="3657600" marR="0" rtl="0" algn="l">
              <a:lnSpc>
                <a:spcPct val="100000"/>
              </a:lnSpc>
              <a:spcBef>
                <a:spcPts val="0"/>
              </a:spcBef>
              <a:spcAft>
                <a:spcPts val="0"/>
              </a:spcAft>
              <a:buClr>
                <a:schemeClr val="dk1"/>
              </a:buClr>
              <a:buSzPts val="1600"/>
              <a:buFont typeface="Darker Grotesque"/>
              <a:buChar char="○"/>
              <a:defRPr b="0" i="0" sz="1600" u="none" cap="none" strike="noStrike">
                <a:solidFill>
                  <a:schemeClr val="dk1"/>
                </a:solidFill>
                <a:latin typeface="Darker Grotesque"/>
                <a:ea typeface="Darker Grotesque"/>
                <a:cs typeface="Darker Grotesque"/>
                <a:sym typeface="Darker Grotesque"/>
              </a:defRPr>
            </a:lvl8pPr>
            <a:lvl9pPr indent="-330200" lvl="8" marL="4114800" marR="0" rtl="0" algn="l">
              <a:lnSpc>
                <a:spcPct val="100000"/>
              </a:lnSpc>
              <a:spcBef>
                <a:spcPts val="0"/>
              </a:spcBef>
              <a:spcAft>
                <a:spcPts val="0"/>
              </a:spcAft>
              <a:buClr>
                <a:schemeClr val="dk1"/>
              </a:buClr>
              <a:buSzPts val="1600"/>
              <a:buFont typeface="Darker Grotesque"/>
              <a:buChar char="■"/>
              <a:defRPr b="0" i="0" sz="1600" u="none" cap="none" strike="noStrike">
                <a:solidFill>
                  <a:schemeClr val="dk1"/>
                </a:solidFill>
                <a:latin typeface="Darker Grotesque"/>
                <a:ea typeface="Darker Grotesque"/>
                <a:cs typeface="Darker Grotesque"/>
                <a:sym typeface="Darker Grotesqu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7.xml"/><Relationship Id="rId4" Type="http://schemas.openxmlformats.org/officeDocument/2006/relationships/image" Target="../media/image14.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slide" Target="/ppt/slides/slide7.xml"/><Relationship Id="rId4" Type="http://schemas.openxmlformats.org/officeDocument/2006/relationships/image" Target="../media/image10.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grpSp>
        <p:nvGrpSpPr>
          <p:cNvPr id="106" name="Google Shape;106;p1"/>
          <p:cNvGrpSpPr/>
          <p:nvPr/>
        </p:nvGrpSpPr>
        <p:grpSpPr>
          <a:xfrm>
            <a:off x="-181775" y="557835"/>
            <a:ext cx="9393327" cy="4773315"/>
            <a:chOff x="-192525" y="572038"/>
            <a:chExt cx="9393327" cy="4773315"/>
          </a:xfrm>
        </p:grpSpPr>
        <p:sp>
          <p:nvSpPr>
            <p:cNvPr id="107" name="Google Shape;107;p1"/>
            <p:cNvSpPr/>
            <p:nvPr/>
          </p:nvSpPr>
          <p:spPr>
            <a:xfrm>
              <a:off x="720000" y="572038"/>
              <a:ext cx="7704000" cy="3967200"/>
            </a:xfrm>
            <a:prstGeom prst="roundRect">
              <a:avLst>
                <a:gd fmla="val 7830" name="adj"/>
              </a:avLst>
            </a:prstGeom>
            <a:solidFill>
              <a:srgbClr val="F3F3F3">
                <a:alpha val="39215"/>
              </a:srgbClr>
            </a:solidFill>
            <a:ln cap="flat" cmpd="sng" w="19050">
              <a:solidFill>
                <a:schemeClr val="dk2"/>
              </a:solidFill>
              <a:prstDash val="solid"/>
              <a:round/>
              <a:headEnd len="sm" w="sm" type="none"/>
              <a:tailEnd len="sm" w="sm" type="none"/>
            </a:ln>
            <a:effectLst>
              <a:outerShdw blurRad="571500" rotWithShape="0" algn="bl" dir="3000000" dist="952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p1"/>
            <p:cNvGrpSpPr/>
            <p:nvPr/>
          </p:nvGrpSpPr>
          <p:grpSpPr>
            <a:xfrm>
              <a:off x="810160" y="607380"/>
              <a:ext cx="322647" cy="322647"/>
              <a:chOff x="810160" y="4127105"/>
              <a:chExt cx="322647" cy="322647"/>
            </a:xfrm>
          </p:grpSpPr>
          <p:grpSp>
            <p:nvGrpSpPr>
              <p:cNvPr id="109" name="Google Shape;109;p1"/>
              <p:cNvGrpSpPr/>
              <p:nvPr/>
            </p:nvGrpSpPr>
            <p:grpSpPr>
              <a:xfrm>
                <a:off x="867840" y="4185859"/>
                <a:ext cx="228146" cy="228146"/>
                <a:chOff x="1830179" y="230466"/>
                <a:chExt cx="427800" cy="427800"/>
              </a:xfrm>
            </p:grpSpPr>
            <p:cxnSp>
              <p:nvCxnSpPr>
                <p:cNvPr id="110" name="Google Shape;110;p1"/>
                <p:cNvCxnSpPr/>
                <p:nvPr/>
              </p:nvCxnSpPr>
              <p:spPr>
                <a:xfrm>
                  <a:off x="1830179" y="444364"/>
                  <a:ext cx="427800" cy="0"/>
                </a:xfrm>
                <a:prstGeom prst="straightConnector1">
                  <a:avLst/>
                </a:prstGeom>
                <a:noFill/>
                <a:ln cap="flat" cmpd="sng" w="19050">
                  <a:solidFill>
                    <a:schemeClr val="dk2"/>
                  </a:solidFill>
                  <a:prstDash val="solid"/>
                  <a:round/>
                  <a:headEnd len="sm" w="sm" type="none"/>
                  <a:tailEnd len="sm" w="sm" type="none"/>
                </a:ln>
              </p:spPr>
            </p:cxnSp>
            <p:cxnSp>
              <p:nvCxnSpPr>
                <p:cNvPr id="111" name="Google Shape;111;p1"/>
                <p:cNvCxnSpPr/>
                <p:nvPr/>
              </p:nvCxnSpPr>
              <p:spPr>
                <a:xfrm rot="5400000">
                  <a:off x="1789056" y="444366"/>
                  <a:ext cx="427800" cy="0"/>
                </a:xfrm>
                <a:prstGeom prst="straightConnector1">
                  <a:avLst/>
                </a:prstGeom>
                <a:noFill/>
                <a:ln cap="flat" cmpd="sng" w="19050">
                  <a:solidFill>
                    <a:schemeClr val="dk2"/>
                  </a:solidFill>
                  <a:prstDash val="solid"/>
                  <a:round/>
                  <a:headEnd len="sm" w="sm" type="none"/>
                  <a:tailEnd len="sm" w="sm" type="none"/>
                </a:ln>
              </p:spPr>
            </p:cxnSp>
          </p:grpSp>
          <p:grpSp>
            <p:nvGrpSpPr>
              <p:cNvPr id="112" name="Google Shape;112;p1"/>
              <p:cNvGrpSpPr/>
              <p:nvPr/>
            </p:nvGrpSpPr>
            <p:grpSpPr>
              <a:xfrm rot="2700000">
                <a:off x="857411" y="4174356"/>
                <a:ext cx="228146" cy="228146"/>
                <a:chOff x="2172011" y="41331"/>
                <a:chExt cx="427799" cy="427800"/>
              </a:xfrm>
            </p:grpSpPr>
            <p:cxnSp>
              <p:nvCxnSpPr>
                <p:cNvPr id="113" name="Google Shape;113;p1"/>
                <p:cNvCxnSpPr/>
                <p:nvPr/>
              </p:nvCxnSpPr>
              <p:spPr>
                <a:xfrm>
                  <a:off x="2172011" y="285733"/>
                  <a:ext cx="427799" cy="0"/>
                </a:xfrm>
                <a:prstGeom prst="straightConnector1">
                  <a:avLst/>
                </a:prstGeom>
                <a:noFill/>
                <a:ln cap="flat" cmpd="sng" w="19050">
                  <a:solidFill>
                    <a:schemeClr val="dk2"/>
                  </a:solidFill>
                  <a:prstDash val="solid"/>
                  <a:round/>
                  <a:headEnd len="sm" w="sm" type="none"/>
                  <a:tailEnd len="sm" w="sm" type="none"/>
                </a:ln>
              </p:spPr>
            </p:cxnSp>
            <p:cxnSp>
              <p:nvCxnSpPr>
                <p:cNvPr id="114" name="Google Shape;114;p1"/>
                <p:cNvCxnSpPr/>
                <p:nvPr/>
              </p:nvCxnSpPr>
              <p:spPr>
                <a:xfrm rot="5400000">
                  <a:off x="2202514" y="255231"/>
                  <a:ext cx="427800" cy="0"/>
                </a:xfrm>
                <a:prstGeom prst="straightConnector1">
                  <a:avLst/>
                </a:prstGeom>
                <a:noFill/>
                <a:ln cap="flat" cmpd="sng" w="19050">
                  <a:solidFill>
                    <a:schemeClr val="dk2"/>
                  </a:solidFill>
                  <a:prstDash val="solid"/>
                  <a:round/>
                  <a:headEnd len="sm" w="sm" type="none"/>
                  <a:tailEnd len="sm" w="sm" type="none"/>
                </a:ln>
              </p:spPr>
            </p:cxnSp>
          </p:grpSp>
        </p:grpSp>
        <p:sp>
          <p:nvSpPr>
            <p:cNvPr id="115" name="Google Shape;115;p1"/>
            <p:cNvSpPr/>
            <p:nvPr/>
          </p:nvSpPr>
          <p:spPr>
            <a:xfrm>
              <a:off x="729713" y="987574"/>
              <a:ext cx="7704000" cy="63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1"/>
            <p:cNvGrpSpPr/>
            <p:nvPr/>
          </p:nvGrpSpPr>
          <p:grpSpPr>
            <a:xfrm>
              <a:off x="-192525" y="3450049"/>
              <a:ext cx="1805400" cy="1805400"/>
              <a:chOff x="-192525" y="3450049"/>
              <a:chExt cx="1805400" cy="1805400"/>
            </a:xfrm>
          </p:grpSpPr>
          <p:grpSp>
            <p:nvGrpSpPr>
              <p:cNvPr id="117" name="Google Shape;117;p1"/>
              <p:cNvGrpSpPr/>
              <p:nvPr/>
            </p:nvGrpSpPr>
            <p:grpSpPr>
              <a:xfrm>
                <a:off x="798655" y="3772002"/>
                <a:ext cx="322647" cy="322647"/>
                <a:chOff x="798655" y="3849777"/>
                <a:chExt cx="322647" cy="322647"/>
              </a:xfrm>
            </p:grpSpPr>
            <p:grpSp>
              <p:nvGrpSpPr>
                <p:cNvPr id="118" name="Google Shape;118;p1"/>
                <p:cNvGrpSpPr/>
                <p:nvPr/>
              </p:nvGrpSpPr>
              <p:grpSpPr>
                <a:xfrm>
                  <a:off x="845906" y="3897028"/>
                  <a:ext cx="228146" cy="228146"/>
                  <a:chOff x="1789050" y="-311125"/>
                  <a:chExt cx="427800" cy="427800"/>
                </a:xfrm>
              </p:grpSpPr>
              <p:cxnSp>
                <p:nvCxnSpPr>
                  <p:cNvPr id="119" name="Google Shape;119;p1"/>
                  <p:cNvCxnSpPr/>
                  <p:nvPr/>
                </p:nvCxnSpPr>
                <p:spPr>
                  <a:xfrm>
                    <a:off x="1789050" y="-97225"/>
                    <a:ext cx="427800" cy="0"/>
                  </a:xfrm>
                  <a:prstGeom prst="straightConnector1">
                    <a:avLst/>
                  </a:prstGeom>
                  <a:noFill/>
                  <a:ln cap="flat" cmpd="sng" w="19050">
                    <a:solidFill>
                      <a:schemeClr val="dk2"/>
                    </a:solidFill>
                    <a:prstDash val="solid"/>
                    <a:round/>
                    <a:headEnd len="sm" w="sm" type="none"/>
                    <a:tailEnd len="sm" w="sm" type="none"/>
                  </a:ln>
                </p:spPr>
              </p:cxnSp>
              <p:cxnSp>
                <p:nvCxnSpPr>
                  <p:cNvPr id="120" name="Google Shape;120;p1"/>
                  <p:cNvCxnSpPr/>
                  <p:nvPr/>
                </p:nvCxnSpPr>
                <p:spPr>
                  <a:xfrm rot="5400000">
                    <a:off x="1789050" y="-97225"/>
                    <a:ext cx="427800" cy="0"/>
                  </a:xfrm>
                  <a:prstGeom prst="straightConnector1">
                    <a:avLst/>
                  </a:prstGeom>
                  <a:noFill/>
                  <a:ln cap="flat" cmpd="sng" w="19050">
                    <a:solidFill>
                      <a:schemeClr val="dk2"/>
                    </a:solidFill>
                    <a:prstDash val="solid"/>
                    <a:round/>
                    <a:headEnd len="sm" w="sm" type="none"/>
                    <a:tailEnd len="sm" w="sm" type="none"/>
                  </a:ln>
                </p:spPr>
              </p:cxnSp>
            </p:grpSp>
            <p:grpSp>
              <p:nvGrpSpPr>
                <p:cNvPr id="121" name="Google Shape;121;p1"/>
                <p:cNvGrpSpPr/>
                <p:nvPr/>
              </p:nvGrpSpPr>
              <p:grpSpPr>
                <a:xfrm rot="2700000">
                  <a:off x="845906" y="3897028"/>
                  <a:ext cx="228146" cy="228146"/>
                  <a:chOff x="1789050" y="-311125"/>
                  <a:chExt cx="427800" cy="427800"/>
                </a:xfrm>
              </p:grpSpPr>
              <p:cxnSp>
                <p:nvCxnSpPr>
                  <p:cNvPr id="122" name="Google Shape;122;p1"/>
                  <p:cNvCxnSpPr/>
                  <p:nvPr/>
                </p:nvCxnSpPr>
                <p:spPr>
                  <a:xfrm>
                    <a:off x="1789050" y="-97225"/>
                    <a:ext cx="427800" cy="0"/>
                  </a:xfrm>
                  <a:prstGeom prst="straightConnector1">
                    <a:avLst/>
                  </a:prstGeom>
                  <a:noFill/>
                  <a:ln cap="flat" cmpd="sng" w="19050">
                    <a:solidFill>
                      <a:schemeClr val="dk2"/>
                    </a:solidFill>
                    <a:prstDash val="solid"/>
                    <a:round/>
                    <a:headEnd len="sm" w="sm" type="none"/>
                    <a:tailEnd len="sm" w="sm" type="none"/>
                  </a:ln>
                </p:spPr>
              </p:cxnSp>
              <p:cxnSp>
                <p:nvCxnSpPr>
                  <p:cNvPr id="123" name="Google Shape;123;p1"/>
                  <p:cNvCxnSpPr/>
                  <p:nvPr/>
                </p:nvCxnSpPr>
                <p:spPr>
                  <a:xfrm rot="5400000">
                    <a:off x="1789050" y="-97225"/>
                    <a:ext cx="427800" cy="0"/>
                  </a:xfrm>
                  <a:prstGeom prst="straightConnector1">
                    <a:avLst/>
                  </a:prstGeom>
                  <a:noFill/>
                  <a:ln cap="flat" cmpd="sng" w="19050">
                    <a:solidFill>
                      <a:schemeClr val="dk2"/>
                    </a:solidFill>
                    <a:prstDash val="solid"/>
                    <a:round/>
                    <a:headEnd len="sm" w="sm" type="none"/>
                    <a:tailEnd len="sm" w="sm" type="none"/>
                  </a:ln>
                </p:spPr>
              </p:cxnSp>
            </p:grpSp>
          </p:grpSp>
          <p:sp>
            <p:nvSpPr>
              <p:cNvPr id="124" name="Google Shape;124;p1"/>
              <p:cNvSpPr/>
              <p:nvPr/>
            </p:nvSpPr>
            <p:spPr>
              <a:xfrm>
                <a:off x="-192525" y="3450049"/>
                <a:ext cx="1805400" cy="18054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 name="Google Shape;125;p1"/>
            <p:cNvGrpSpPr/>
            <p:nvPr/>
          </p:nvGrpSpPr>
          <p:grpSpPr>
            <a:xfrm>
              <a:off x="7395402" y="3539953"/>
              <a:ext cx="1805400" cy="1805400"/>
              <a:chOff x="7395402" y="3539953"/>
              <a:chExt cx="1805400" cy="1805400"/>
            </a:xfrm>
          </p:grpSpPr>
          <p:grpSp>
            <p:nvGrpSpPr>
              <p:cNvPr id="126" name="Google Shape;126;p1"/>
              <p:cNvGrpSpPr/>
              <p:nvPr/>
            </p:nvGrpSpPr>
            <p:grpSpPr>
              <a:xfrm>
                <a:off x="8022705" y="3772002"/>
                <a:ext cx="322647" cy="322647"/>
                <a:chOff x="798655" y="3849777"/>
                <a:chExt cx="322647" cy="322647"/>
              </a:xfrm>
            </p:grpSpPr>
            <p:grpSp>
              <p:nvGrpSpPr>
                <p:cNvPr id="127" name="Google Shape;127;p1"/>
                <p:cNvGrpSpPr/>
                <p:nvPr/>
              </p:nvGrpSpPr>
              <p:grpSpPr>
                <a:xfrm>
                  <a:off x="845906" y="3897028"/>
                  <a:ext cx="228146" cy="228146"/>
                  <a:chOff x="1789050" y="-311125"/>
                  <a:chExt cx="427800" cy="427800"/>
                </a:xfrm>
              </p:grpSpPr>
              <p:cxnSp>
                <p:nvCxnSpPr>
                  <p:cNvPr id="128" name="Google Shape;128;p1"/>
                  <p:cNvCxnSpPr/>
                  <p:nvPr/>
                </p:nvCxnSpPr>
                <p:spPr>
                  <a:xfrm>
                    <a:off x="1789050" y="-97225"/>
                    <a:ext cx="427800" cy="0"/>
                  </a:xfrm>
                  <a:prstGeom prst="straightConnector1">
                    <a:avLst/>
                  </a:prstGeom>
                  <a:noFill/>
                  <a:ln cap="flat" cmpd="sng" w="19050">
                    <a:solidFill>
                      <a:schemeClr val="dk2"/>
                    </a:solidFill>
                    <a:prstDash val="solid"/>
                    <a:round/>
                    <a:headEnd len="sm" w="sm" type="none"/>
                    <a:tailEnd len="sm" w="sm" type="none"/>
                  </a:ln>
                </p:spPr>
              </p:cxnSp>
              <p:cxnSp>
                <p:nvCxnSpPr>
                  <p:cNvPr id="129" name="Google Shape;129;p1"/>
                  <p:cNvCxnSpPr/>
                  <p:nvPr/>
                </p:nvCxnSpPr>
                <p:spPr>
                  <a:xfrm rot="5400000">
                    <a:off x="1789050" y="-97225"/>
                    <a:ext cx="427800" cy="0"/>
                  </a:xfrm>
                  <a:prstGeom prst="straightConnector1">
                    <a:avLst/>
                  </a:prstGeom>
                  <a:noFill/>
                  <a:ln cap="flat" cmpd="sng" w="19050">
                    <a:solidFill>
                      <a:schemeClr val="dk2"/>
                    </a:solidFill>
                    <a:prstDash val="solid"/>
                    <a:round/>
                    <a:headEnd len="sm" w="sm" type="none"/>
                    <a:tailEnd len="sm" w="sm" type="none"/>
                  </a:ln>
                </p:spPr>
              </p:cxnSp>
            </p:grpSp>
            <p:grpSp>
              <p:nvGrpSpPr>
                <p:cNvPr id="130" name="Google Shape;130;p1"/>
                <p:cNvGrpSpPr/>
                <p:nvPr/>
              </p:nvGrpSpPr>
              <p:grpSpPr>
                <a:xfrm rot="2700000">
                  <a:off x="845906" y="3897028"/>
                  <a:ext cx="228146" cy="228146"/>
                  <a:chOff x="1789050" y="-311125"/>
                  <a:chExt cx="427800" cy="427800"/>
                </a:xfrm>
              </p:grpSpPr>
              <p:cxnSp>
                <p:nvCxnSpPr>
                  <p:cNvPr id="131" name="Google Shape;131;p1"/>
                  <p:cNvCxnSpPr/>
                  <p:nvPr/>
                </p:nvCxnSpPr>
                <p:spPr>
                  <a:xfrm>
                    <a:off x="1789050" y="-97225"/>
                    <a:ext cx="427800" cy="0"/>
                  </a:xfrm>
                  <a:prstGeom prst="straightConnector1">
                    <a:avLst/>
                  </a:prstGeom>
                  <a:noFill/>
                  <a:ln cap="flat" cmpd="sng" w="19050">
                    <a:solidFill>
                      <a:schemeClr val="dk2"/>
                    </a:solidFill>
                    <a:prstDash val="solid"/>
                    <a:round/>
                    <a:headEnd len="sm" w="sm" type="none"/>
                    <a:tailEnd len="sm" w="sm" type="none"/>
                  </a:ln>
                </p:spPr>
              </p:cxnSp>
              <p:cxnSp>
                <p:nvCxnSpPr>
                  <p:cNvPr id="132" name="Google Shape;132;p1"/>
                  <p:cNvCxnSpPr/>
                  <p:nvPr/>
                </p:nvCxnSpPr>
                <p:spPr>
                  <a:xfrm rot="5400000">
                    <a:off x="1789050" y="-97225"/>
                    <a:ext cx="427800" cy="0"/>
                  </a:xfrm>
                  <a:prstGeom prst="straightConnector1">
                    <a:avLst/>
                  </a:prstGeom>
                  <a:noFill/>
                  <a:ln cap="flat" cmpd="sng" w="19050">
                    <a:solidFill>
                      <a:schemeClr val="dk2"/>
                    </a:solidFill>
                    <a:prstDash val="solid"/>
                    <a:round/>
                    <a:headEnd len="sm" w="sm" type="none"/>
                    <a:tailEnd len="sm" w="sm" type="none"/>
                  </a:ln>
                </p:spPr>
              </p:cxnSp>
            </p:grpSp>
          </p:grpSp>
          <p:sp>
            <p:nvSpPr>
              <p:cNvPr id="133" name="Google Shape;133;p1"/>
              <p:cNvSpPr/>
              <p:nvPr/>
            </p:nvSpPr>
            <p:spPr>
              <a:xfrm flipH="1">
                <a:off x="7395402" y="3539953"/>
                <a:ext cx="1805400" cy="18054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4" name="Google Shape;134;p1"/>
          <p:cNvSpPr txBox="1"/>
          <p:nvPr>
            <p:ph type="ctrTitle"/>
          </p:nvPr>
        </p:nvSpPr>
        <p:spPr>
          <a:xfrm>
            <a:off x="1617450" y="978200"/>
            <a:ext cx="5909100" cy="1809574"/>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hlink"/>
              </a:buClr>
              <a:buSzPts val="1100"/>
              <a:buFont typeface="Arial"/>
              <a:buNone/>
            </a:pPr>
            <a:r>
              <a:rPr lang="en-US" sz="4800"/>
              <a:t>Luxe Hotel Reservation</a:t>
            </a:r>
            <a:endParaRPr sz="4800"/>
          </a:p>
        </p:txBody>
      </p:sp>
      <p:sp>
        <p:nvSpPr>
          <p:cNvPr id="135" name="Google Shape;135;p1"/>
          <p:cNvSpPr txBox="1"/>
          <p:nvPr>
            <p:ph idx="1" type="subTitle"/>
          </p:nvPr>
        </p:nvSpPr>
        <p:spPr>
          <a:xfrm>
            <a:off x="1087236" y="2815483"/>
            <a:ext cx="6727200" cy="908395"/>
          </a:xfrm>
          <a:prstGeom prst="rect">
            <a:avLst/>
          </a:prstGeom>
          <a:noFill/>
          <a:ln>
            <a:noFill/>
          </a:ln>
        </p:spPr>
        <p:txBody>
          <a:bodyPr anchorCtr="0" anchor="ctr" bIns="91425" lIns="91425" spcFirstLastPara="1" rIns="91425" wrap="square" tIns="91425">
            <a:noAutofit/>
          </a:bodyPr>
          <a:lstStyle/>
          <a:p>
            <a:pPr indent="-330200" lvl="0" marL="457200" rtl="0" algn="ctr">
              <a:lnSpc>
                <a:spcPct val="100000"/>
              </a:lnSpc>
              <a:spcBef>
                <a:spcPts val="0"/>
              </a:spcBef>
              <a:spcAft>
                <a:spcPts val="0"/>
              </a:spcAft>
              <a:buSzPts val="1800"/>
              <a:buNone/>
            </a:pPr>
            <a:r>
              <a:rPr lang="en-US"/>
              <a:t>Fia Valentina Setiono (2120010048)</a:t>
            </a:r>
            <a:endParaRPr/>
          </a:p>
          <a:p>
            <a:pPr indent="-330200" lvl="0" marL="457200" rtl="0" algn="ctr">
              <a:lnSpc>
                <a:spcPct val="100000"/>
              </a:lnSpc>
              <a:spcBef>
                <a:spcPts val="0"/>
              </a:spcBef>
              <a:spcAft>
                <a:spcPts val="0"/>
              </a:spcAft>
              <a:buSzPts val="1800"/>
              <a:buNone/>
            </a:pPr>
            <a:r>
              <a:rPr lang="en-US"/>
              <a:t>       Gendis Putri Ayu Larasati (2120010054)</a:t>
            </a:r>
            <a:endParaRPr/>
          </a:p>
        </p:txBody>
      </p:sp>
      <p:sp>
        <p:nvSpPr>
          <p:cNvPr id="136" name="Google Shape;136;p1"/>
          <p:cNvSpPr/>
          <p:nvPr/>
        </p:nvSpPr>
        <p:spPr>
          <a:xfrm>
            <a:off x="4571124" y="4428450"/>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tillium Web"/>
              <a:ea typeface="Titillium Web"/>
              <a:cs typeface="Titillium Web"/>
              <a:sym typeface="Titillium We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
          <p:cNvSpPr txBox="1"/>
          <p:nvPr>
            <p:ph type="title"/>
          </p:nvPr>
        </p:nvSpPr>
        <p:spPr>
          <a:xfrm>
            <a:off x="720000" y="445430"/>
            <a:ext cx="7704000" cy="47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a:t>Database Diagram</a:t>
            </a:r>
            <a:endParaRPr/>
          </a:p>
        </p:txBody>
      </p:sp>
      <p:pic>
        <p:nvPicPr>
          <p:cNvPr id="142" name="Google Shape;142;p2"/>
          <p:cNvPicPr preferRelativeResize="0"/>
          <p:nvPr/>
        </p:nvPicPr>
        <p:blipFill rotWithShape="1">
          <a:blip r:embed="rId3">
            <a:alphaModFix/>
          </a:blip>
          <a:srcRect b="0" l="0" r="0" t="0"/>
          <a:stretch/>
        </p:blipFill>
        <p:spPr>
          <a:xfrm>
            <a:off x="1907704" y="915566"/>
            <a:ext cx="5064971" cy="32624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
          <p:cNvSpPr txBox="1"/>
          <p:nvPr>
            <p:ph type="title"/>
          </p:nvPr>
        </p:nvSpPr>
        <p:spPr>
          <a:xfrm>
            <a:off x="720000" y="322228"/>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a:t>System Summary</a:t>
            </a:r>
            <a:endParaRPr/>
          </a:p>
        </p:txBody>
      </p:sp>
      <p:sp>
        <p:nvSpPr>
          <p:cNvPr id="148" name="Google Shape;148;p3">
            <a:hlinkClick action="ppaction://hlinkshowjump?jump=nextslide"/>
          </p:cNvPr>
          <p:cNvSpPr/>
          <p:nvPr/>
        </p:nvSpPr>
        <p:spPr>
          <a:xfrm rot="5400000">
            <a:off x="8078388" y="594680"/>
            <a:ext cx="207300" cy="179100"/>
          </a:xfrm>
          <a:prstGeom prst="triangle">
            <a:avLst>
              <a:gd fmla="val 50000" name="adj"/>
            </a:avLst>
          </a:prstGeom>
          <a:solidFill>
            <a:schemeClr val="dk1"/>
          </a:solidFill>
          <a:ln cap="flat" cmpd="sng" w="9525">
            <a:solidFill>
              <a:schemeClr val="lt1"/>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
            <a:hlinkClick action="ppaction://hlinkshowjump?jump=previousslide"/>
          </p:cNvPr>
          <p:cNvSpPr/>
          <p:nvPr/>
        </p:nvSpPr>
        <p:spPr>
          <a:xfrm rot="-5400000">
            <a:off x="858288" y="594680"/>
            <a:ext cx="207300" cy="179100"/>
          </a:xfrm>
          <a:prstGeom prst="triangle">
            <a:avLst>
              <a:gd fmla="val 50000" name="adj"/>
            </a:avLst>
          </a:prstGeom>
          <a:solidFill>
            <a:schemeClr val="dk1"/>
          </a:solidFill>
          <a:ln cap="flat" cmpd="sng" w="9525">
            <a:solidFill>
              <a:schemeClr val="lt1"/>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
          <p:cNvSpPr/>
          <p:nvPr/>
        </p:nvSpPr>
        <p:spPr>
          <a:xfrm>
            <a:off x="2002550"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
          <p:cNvSpPr/>
          <p:nvPr/>
        </p:nvSpPr>
        <p:spPr>
          <a:xfrm>
            <a:off x="3286838"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
          <p:cNvSpPr/>
          <p:nvPr/>
        </p:nvSpPr>
        <p:spPr>
          <a:xfrm>
            <a:off x="4571113"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
          <p:cNvSpPr/>
          <p:nvPr/>
        </p:nvSpPr>
        <p:spPr>
          <a:xfrm>
            <a:off x="5853688"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
          <p:cNvSpPr/>
          <p:nvPr/>
        </p:nvSpPr>
        <p:spPr>
          <a:xfrm>
            <a:off x="7139700" y="4428450"/>
            <a:ext cx="1284300" cy="350100"/>
          </a:xfrm>
          <a:prstGeom prst="round1Rect">
            <a:avLst>
              <a:gd fmla="val 5000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
          <p:cNvSpPr/>
          <p:nvPr/>
        </p:nvSpPr>
        <p:spPr>
          <a:xfrm flipH="1">
            <a:off x="719975" y="4428450"/>
            <a:ext cx="1284300" cy="350100"/>
          </a:xfrm>
          <a:prstGeom prst="round1Rect">
            <a:avLst>
              <a:gd fmla="val 50000" name="adj"/>
            </a:avLst>
          </a:prstGeom>
          <a:solidFill>
            <a:schemeClr val="lt1"/>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3419872" y="4421325"/>
            <a:ext cx="1645207"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Luxe Hotel</a:t>
            </a:r>
            <a:endParaRPr b="0" i="0" sz="1200" u="none" cap="none" strike="noStrike">
              <a:solidFill>
                <a:schemeClr val="dk1"/>
              </a:solidFill>
              <a:latin typeface="Titillium Web"/>
              <a:ea typeface="Titillium Web"/>
              <a:cs typeface="Titillium Web"/>
              <a:sym typeface="Titillium Web"/>
            </a:endParaRPr>
          </a:p>
        </p:txBody>
      </p:sp>
      <p:sp>
        <p:nvSpPr>
          <p:cNvPr id="157" name="Google Shape;157;p3"/>
          <p:cNvSpPr/>
          <p:nvPr/>
        </p:nvSpPr>
        <p:spPr>
          <a:xfrm>
            <a:off x="719975" y="4778550"/>
            <a:ext cx="7704000" cy="633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
          <p:cNvSpPr txBox="1"/>
          <p:nvPr/>
        </p:nvSpPr>
        <p:spPr>
          <a:xfrm>
            <a:off x="1778056" y="1139230"/>
            <a:ext cx="5586113" cy="246221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Luxe Hotel is a 4-star hotel that stands majestically in the center of Bogor City. Luxe Hotel Bogor is the second hotel under the Moon Light Hotel Group and has been open since February 18, 2018.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In this project, users can search for all information, such as hotel descriptions, and the room types. this is why a good hotel reservation system is needed to make this task as easy as possible. This paper shows how the noted complicated human task can be solved by using a database Management System together with scripting and programming languages like HTML respectively as the key tools in the development of a Luxe Hotel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ph type="title"/>
          </p:nvPr>
        </p:nvSpPr>
        <p:spPr>
          <a:xfrm>
            <a:off x="720000" y="322228"/>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a:t>JSP PAGES</a:t>
            </a:r>
            <a:endParaRPr/>
          </a:p>
        </p:txBody>
      </p:sp>
      <p:sp>
        <p:nvSpPr>
          <p:cNvPr id="164" name="Google Shape;164;p4">
            <a:hlinkClick action="ppaction://hlinkshowjump?jump=nextslide"/>
          </p:cNvPr>
          <p:cNvSpPr/>
          <p:nvPr/>
        </p:nvSpPr>
        <p:spPr>
          <a:xfrm rot="5400000">
            <a:off x="8078388" y="594680"/>
            <a:ext cx="207300" cy="179100"/>
          </a:xfrm>
          <a:prstGeom prst="triangle">
            <a:avLst>
              <a:gd fmla="val 50000" name="adj"/>
            </a:avLst>
          </a:prstGeom>
          <a:solidFill>
            <a:schemeClr val="dk1"/>
          </a:solidFill>
          <a:ln cap="flat" cmpd="sng" w="9525">
            <a:solidFill>
              <a:schemeClr val="lt1"/>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
            <a:hlinkClick action="ppaction://hlinkshowjump?jump=previousslide"/>
          </p:cNvPr>
          <p:cNvSpPr/>
          <p:nvPr/>
        </p:nvSpPr>
        <p:spPr>
          <a:xfrm rot="-5400000">
            <a:off x="858288" y="594680"/>
            <a:ext cx="207300" cy="179100"/>
          </a:xfrm>
          <a:prstGeom prst="triangle">
            <a:avLst>
              <a:gd fmla="val 50000" name="adj"/>
            </a:avLst>
          </a:prstGeom>
          <a:solidFill>
            <a:schemeClr val="dk1"/>
          </a:solidFill>
          <a:ln cap="flat" cmpd="sng" w="9525">
            <a:solidFill>
              <a:schemeClr val="lt1"/>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
          <p:cNvSpPr/>
          <p:nvPr/>
        </p:nvSpPr>
        <p:spPr>
          <a:xfrm>
            <a:off x="2002550"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
          <p:cNvSpPr/>
          <p:nvPr/>
        </p:nvSpPr>
        <p:spPr>
          <a:xfrm>
            <a:off x="3286838"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
          <p:cNvSpPr/>
          <p:nvPr/>
        </p:nvSpPr>
        <p:spPr>
          <a:xfrm>
            <a:off x="4571113"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
          <p:cNvSpPr/>
          <p:nvPr/>
        </p:nvSpPr>
        <p:spPr>
          <a:xfrm>
            <a:off x="5853688"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
          <p:cNvSpPr/>
          <p:nvPr/>
        </p:nvSpPr>
        <p:spPr>
          <a:xfrm>
            <a:off x="7139700" y="4428450"/>
            <a:ext cx="1284300" cy="350100"/>
          </a:xfrm>
          <a:prstGeom prst="round1Rect">
            <a:avLst>
              <a:gd fmla="val 5000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
          <p:cNvSpPr/>
          <p:nvPr/>
        </p:nvSpPr>
        <p:spPr>
          <a:xfrm flipH="1">
            <a:off x="719975" y="4428450"/>
            <a:ext cx="1284300" cy="350100"/>
          </a:xfrm>
          <a:prstGeom prst="round1Rect">
            <a:avLst>
              <a:gd fmla="val 50000" name="adj"/>
            </a:avLst>
          </a:prstGeom>
          <a:solidFill>
            <a:schemeClr val="lt1"/>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
            <a:hlinkClick action="ppaction://hlinksldjump" r:id="rId3"/>
          </p:cNvPr>
          <p:cNvSpPr/>
          <p:nvPr/>
        </p:nvSpPr>
        <p:spPr>
          <a:xfrm>
            <a:off x="2002542" y="4428450"/>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Backgrounds</a:t>
            </a:r>
            <a:endParaRPr b="0" i="0" sz="1200" u="none" cap="none" strike="noStrike">
              <a:solidFill>
                <a:schemeClr val="dk1"/>
              </a:solidFill>
              <a:latin typeface="Titillium Web"/>
              <a:ea typeface="Titillium Web"/>
              <a:cs typeface="Titillium Web"/>
              <a:sym typeface="Titillium Web"/>
            </a:endParaRPr>
          </a:p>
        </p:txBody>
      </p:sp>
      <p:sp>
        <p:nvSpPr>
          <p:cNvPr id="173" name="Google Shape;173;p4"/>
          <p:cNvSpPr/>
          <p:nvPr/>
        </p:nvSpPr>
        <p:spPr>
          <a:xfrm>
            <a:off x="3286833" y="4428450"/>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Banners</a:t>
            </a:r>
            <a:endParaRPr b="0" i="0" sz="1200" u="none" cap="none" strike="noStrike">
              <a:solidFill>
                <a:schemeClr val="dk1"/>
              </a:solidFill>
              <a:latin typeface="Titillium Web"/>
              <a:ea typeface="Titillium Web"/>
              <a:cs typeface="Titillium Web"/>
              <a:sym typeface="Titillium Web"/>
            </a:endParaRPr>
          </a:p>
        </p:txBody>
      </p:sp>
      <p:sp>
        <p:nvSpPr>
          <p:cNvPr id="174" name="Google Shape;174;p4"/>
          <p:cNvSpPr/>
          <p:nvPr/>
        </p:nvSpPr>
        <p:spPr>
          <a:xfrm>
            <a:off x="4571124" y="4428450"/>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Planners</a:t>
            </a:r>
            <a:endParaRPr b="0" i="0" sz="1200" u="none" cap="none" strike="noStrike">
              <a:solidFill>
                <a:schemeClr val="dk1"/>
              </a:solidFill>
              <a:latin typeface="Titillium Web"/>
              <a:ea typeface="Titillium Web"/>
              <a:cs typeface="Titillium Web"/>
              <a:sym typeface="Titillium Web"/>
            </a:endParaRPr>
          </a:p>
        </p:txBody>
      </p:sp>
      <p:sp>
        <p:nvSpPr>
          <p:cNvPr id="175" name="Google Shape;175;p4"/>
          <p:cNvSpPr/>
          <p:nvPr/>
        </p:nvSpPr>
        <p:spPr>
          <a:xfrm>
            <a:off x="5853666" y="4428450"/>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Homework</a:t>
            </a:r>
            <a:endParaRPr b="0" i="0" sz="1200" u="none" cap="none" strike="noStrike">
              <a:solidFill>
                <a:schemeClr val="dk1"/>
              </a:solidFill>
              <a:latin typeface="Titillium Web"/>
              <a:ea typeface="Titillium Web"/>
              <a:cs typeface="Titillium Web"/>
              <a:sym typeface="Titillium Web"/>
            </a:endParaRPr>
          </a:p>
        </p:txBody>
      </p:sp>
      <p:sp>
        <p:nvSpPr>
          <p:cNvPr id="176" name="Google Shape;176;p4"/>
          <p:cNvSpPr/>
          <p:nvPr/>
        </p:nvSpPr>
        <p:spPr>
          <a:xfrm>
            <a:off x="7139707" y="4428450"/>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Tests</a:t>
            </a:r>
            <a:endParaRPr b="0" i="0" sz="1200" u="none" cap="none" strike="noStrike">
              <a:solidFill>
                <a:schemeClr val="dk1"/>
              </a:solidFill>
              <a:latin typeface="Titillium Web"/>
              <a:ea typeface="Titillium Web"/>
              <a:cs typeface="Titillium Web"/>
              <a:sym typeface="Titillium Web"/>
            </a:endParaRPr>
          </a:p>
        </p:txBody>
      </p:sp>
      <p:sp>
        <p:nvSpPr>
          <p:cNvPr id="177" name="Google Shape;177;p4">
            <a:hlinkClick action="ppaction://hlinkshowjump?jump=firstslide"/>
          </p:cNvPr>
          <p:cNvSpPr/>
          <p:nvPr/>
        </p:nvSpPr>
        <p:spPr>
          <a:xfrm>
            <a:off x="720001" y="4428438"/>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Home</a:t>
            </a:r>
            <a:endParaRPr b="0" i="0" sz="1200" u="none" cap="none" strike="noStrike">
              <a:solidFill>
                <a:schemeClr val="dk1"/>
              </a:solidFill>
              <a:latin typeface="Titillium Web"/>
              <a:ea typeface="Titillium Web"/>
              <a:cs typeface="Titillium Web"/>
              <a:sym typeface="Titillium Web"/>
            </a:endParaRPr>
          </a:p>
        </p:txBody>
      </p:sp>
      <p:sp>
        <p:nvSpPr>
          <p:cNvPr id="178" name="Google Shape;178;p4"/>
          <p:cNvSpPr/>
          <p:nvPr/>
        </p:nvSpPr>
        <p:spPr>
          <a:xfrm>
            <a:off x="719975" y="4778550"/>
            <a:ext cx="7704000" cy="633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
          <p:cNvSpPr txBox="1"/>
          <p:nvPr/>
        </p:nvSpPr>
        <p:spPr>
          <a:xfrm>
            <a:off x="746987" y="3041116"/>
            <a:ext cx="3564000" cy="1231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Login</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In this form, we can login as a user or as </a:t>
            </a:r>
            <a:r>
              <a:rPr lang="en-US">
                <a:latin typeface="Times New Roman"/>
                <a:ea typeface="Times New Roman"/>
                <a:cs typeface="Times New Roman"/>
                <a:sym typeface="Times New Roman"/>
              </a:rPr>
              <a:t>employee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80" name="Google Shape;180;p4"/>
          <p:cNvPicPr preferRelativeResize="0"/>
          <p:nvPr/>
        </p:nvPicPr>
        <p:blipFill rotWithShape="1">
          <a:blip r:embed="rId4">
            <a:alphaModFix/>
          </a:blip>
          <a:srcRect b="0" l="0" r="0" t="0"/>
          <a:stretch/>
        </p:blipFill>
        <p:spPr>
          <a:xfrm>
            <a:off x="395536" y="1059582"/>
            <a:ext cx="4068405" cy="1957920"/>
          </a:xfrm>
          <a:prstGeom prst="roundRect">
            <a:avLst>
              <a:gd fmla="val 16667" name="adj"/>
            </a:avLst>
          </a:prstGeom>
          <a:noFill/>
          <a:ln>
            <a:noFill/>
          </a:ln>
        </p:spPr>
      </p:pic>
      <p:pic>
        <p:nvPicPr>
          <p:cNvPr id="181" name="Google Shape;181;p4"/>
          <p:cNvPicPr preferRelativeResize="0"/>
          <p:nvPr/>
        </p:nvPicPr>
        <p:blipFill rotWithShape="1">
          <a:blip r:embed="rId5">
            <a:alphaModFix/>
          </a:blip>
          <a:srcRect b="0" l="0" r="0" t="0"/>
          <a:stretch/>
        </p:blipFill>
        <p:spPr>
          <a:xfrm>
            <a:off x="4571975" y="1059582"/>
            <a:ext cx="4068405" cy="1957920"/>
          </a:xfrm>
          <a:prstGeom prst="roundRect">
            <a:avLst>
              <a:gd fmla="val 16667" name="adj"/>
            </a:avLst>
          </a:prstGeom>
          <a:noFill/>
          <a:ln>
            <a:noFill/>
          </a:ln>
        </p:spPr>
      </p:pic>
      <p:sp>
        <p:nvSpPr>
          <p:cNvPr id="182" name="Google Shape;182;p4"/>
          <p:cNvSpPr txBox="1"/>
          <p:nvPr/>
        </p:nvSpPr>
        <p:spPr>
          <a:xfrm>
            <a:off x="4747128" y="3041116"/>
            <a:ext cx="371809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Sign Up</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In this form, user can make a account for register</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5"/>
          <p:cNvSpPr txBox="1"/>
          <p:nvPr>
            <p:ph type="title"/>
          </p:nvPr>
        </p:nvSpPr>
        <p:spPr>
          <a:xfrm>
            <a:off x="720000" y="322228"/>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a:t>JSP PAGES</a:t>
            </a:r>
            <a:endParaRPr/>
          </a:p>
        </p:txBody>
      </p:sp>
      <p:sp>
        <p:nvSpPr>
          <p:cNvPr id="188" name="Google Shape;188;p5">
            <a:hlinkClick action="ppaction://hlinkshowjump?jump=nextslide"/>
          </p:cNvPr>
          <p:cNvSpPr/>
          <p:nvPr/>
        </p:nvSpPr>
        <p:spPr>
          <a:xfrm rot="5400000">
            <a:off x="8078388" y="594680"/>
            <a:ext cx="207300" cy="179100"/>
          </a:xfrm>
          <a:prstGeom prst="triangle">
            <a:avLst>
              <a:gd fmla="val 50000" name="adj"/>
            </a:avLst>
          </a:prstGeom>
          <a:solidFill>
            <a:schemeClr val="dk1"/>
          </a:solidFill>
          <a:ln cap="flat" cmpd="sng" w="9525">
            <a:solidFill>
              <a:schemeClr val="lt1"/>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
            <a:hlinkClick action="ppaction://hlinkshowjump?jump=previousslide"/>
          </p:cNvPr>
          <p:cNvSpPr/>
          <p:nvPr/>
        </p:nvSpPr>
        <p:spPr>
          <a:xfrm rot="-5400000">
            <a:off x="858288" y="594680"/>
            <a:ext cx="207300" cy="179100"/>
          </a:xfrm>
          <a:prstGeom prst="triangle">
            <a:avLst>
              <a:gd fmla="val 50000" name="adj"/>
            </a:avLst>
          </a:prstGeom>
          <a:solidFill>
            <a:schemeClr val="dk1"/>
          </a:solidFill>
          <a:ln cap="flat" cmpd="sng" w="9525">
            <a:solidFill>
              <a:schemeClr val="lt1"/>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2002550"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
          <p:cNvSpPr/>
          <p:nvPr/>
        </p:nvSpPr>
        <p:spPr>
          <a:xfrm>
            <a:off x="3286838"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4571113"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
          <p:cNvSpPr/>
          <p:nvPr/>
        </p:nvSpPr>
        <p:spPr>
          <a:xfrm>
            <a:off x="5853688"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
          <p:cNvSpPr/>
          <p:nvPr/>
        </p:nvSpPr>
        <p:spPr>
          <a:xfrm>
            <a:off x="7139700" y="4428450"/>
            <a:ext cx="1284300" cy="350100"/>
          </a:xfrm>
          <a:prstGeom prst="round1Rect">
            <a:avLst>
              <a:gd fmla="val 5000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
          <p:cNvSpPr/>
          <p:nvPr/>
        </p:nvSpPr>
        <p:spPr>
          <a:xfrm flipH="1">
            <a:off x="719975" y="4428450"/>
            <a:ext cx="1284300" cy="350100"/>
          </a:xfrm>
          <a:prstGeom prst="round1Rect">
            <a:avLst>
              <a:gd fmla="val 50000" name="adj"/>
            </a:avLst>
          </a:prstGeom>
          <a:solidFill>
            <a:schemeClr val="lt1"/>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
          <p:cNvSpPr/>
          <p:nvPr/>
        </p:nvSpPr>
        <p:spPr>
          <a:xfrm>
            <a:off x="3286832" y="4428450"/>
            <a:ext cx="1702729"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Luxe Hotel</a:t>
            </a:r>
            <a:endParaRPr b="0" i="0" sz="1200" u="none" cap="none" strike="noStrike">
              <a:solidFill>
                <a:schemeClr val="dk1"/>
              </a:solidFill>
              <a:latin typeface="Titillium Web"/>
              <a:ea typeface="Titillium Web"/>
              <a:cs typeface="Titillium Web"/>
              <a:sym typeface="Titillium Web"/>
            </a:endParaRPr>
          </a:p>
        </p:txBody>
      </p:sp>
      <p:sp>
        <p:nvSpPr>
          <p:cNvPr id="197" name="Google Shape;197;p5"/>
          <p:cNvSpPr/>
          <p:nvPr/>
        </p:nvSpPr>
        <p:spPr>
          <a:xfrm>
            <a:off x="719975" y="4778550"/>
            <a:ext cx="7704000" cy="633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
          <p:cNvSpPr txBox="1"/>
          <p:nvPr/>
        </p:nvSpPr>
        <p:spPr>
          <a:xfrm>
            <a:off x="315840" y="3075806"/>
            <a:ext cx="4673722"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User Request</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In here User can see the input of the data and check whether the room has been confirmed or not.</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199" name="Google Shape;199;p5"/>
          <p:cNvPicPr preferRelativeResize="0"/>
          <p:nvPr/>
        </p:nvPicPr>
        <p:blipFill rotWithShape="1">
          <a:blip r:embed="rId3">
            <a:alphaModFix/>
          </a:blip>
          <a:srcRect b="46801" l="0" r="0" t="-1"/>
          <a:stretch/>
        </p:blipFill>
        <p:spPr>
          <a:xfrm>
            <a:off x="433875" y="1347614"/>
            <a:ext cx="4421650" cy="1786267"/>
          </a:xfrm>
          <a:prstGeom prst="roundRect">
            <a:avLst>
              <a:gd fmla="val 16667" name="adj"/>
            </a:avLst>
          </a:prstGeom>
          <a:noFill/>
          <a:ln>
            <a:noFill/>
          </a:ln>
        </p:spPr>
      </p:pic>
      <p:pic>
        <p:nvPicPr>
          <p:cNvPr id="200" name="Google Shape;200;p5"/>
          <p:cNvPicPr preferRelativeResize="0"/>
          <p:nvPr/>
        </p:nvPicPr>
        <p:blipFill rotWithShape="1">
          <a:blip r:embed="rId4">
            <a:alphaModFix/>
          </a:blip>
          <a:srcRect b="23207" l="0" r="0" t="0"/>
          <a:stretch/>
        </p:blipFill>
        <p:spPr>
          <a:xfrm>
            <a:off x="5018484" y="1347614"/>
            <a:ext cx="3539618" cy="1821995"/>
          </a:xfrm>
          <a:prstGeom prst="roundRect">
            <a:avLst>
              <a:gd fmla="val 16667" name="adj"/>
            </a:avLst>
          </a:prstGeom>
          <a:noFill/>
          <a:ln>
            <a:noFill/>
          </a:ln>
        </p:spPr>
      </p:pic>
      <p:sp>
        <p:nvSpPr>
          <p:cNvPr id="201" name="Google Shape;201;p5"/>
          <p:cNvSpPr txBox="1"/>
          <p:nvPr/>
        </p:nvSpPr>
        <p:spPr>
          <a:xfrm>
            <a:off x="4790297" y="3169609"/>
            <a:ext cx="399599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Rooms</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This page contains the room types.</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6"/>
          <p:cNvSpPr txBox="1"/>
          <p:nvPr>
            <p:ph type="title"/>
          </p:nvPr>
        </p:nvSpPr>
        <p:spPr>
          <a:xfrm>
            <a:off x="720000" y="322228"/>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a:t>JSP PAGES</a:t>
            </a:r>
            <a:endParaRPr/>
          </a:p>
        </p:txBody>
      </p:sp>
      <p:sp>
        <p:nvSpPr>
          <p:cNvPr id="207" name="Google Shape;207;p6">
            <a:hlinkClick action="ppaction://hlinkshowjump?jump=nextslide"/>
          </p:cNvPr>
          <p:cNvSpPr/>
          <p:nvPr/>
        </p:nvSpPr>
        <p:spPr>
          <a:xfrm rot="5400000">
            <a:off x="8078388" y="594680"/>
            <a:ext cx="207300" cy="179100"/>
          </a:xfrm>
          <a:prstGeom prst="triangle">
            <a:avLst>
              <a:gd fmla="val 50000" name="adj"/>
            </a:avLst>
          </a:prstGeom>
          <a:solidFill>
            <a:schemeClr val="dk1"/>
          </a:solidFill>
          <a:ln cap="flat" cmpd="sng" w="9525">
            <a:solidFill>
              <a:schemeClr val="lt1"/>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
            <a:hlinkClick action="ppaction://hlinkshowjump?jump=previousslide"/>
          </p:cNvPr>
          <p:cNvSpPr/>
          <p:nvPr/>
        </p:nvSpPr>
        <p:spPr>
          <a:xfrm rot="-5400000">
            <a:off x="858288" y="594680"/>
            <a:ext cx="207300" cy="179100"/>
          </a:xfrm>
          <a:prstGeom prst="triangle">
            <a:avLst>
              <a:gd fmla="val 50000" name="adj"/>
            </a:avLst>
          </a:prstGeom>
          <a:solidFill>
            <a:schemeClr val="dk1"/>
          </a:solidFill>
          <a:ln cap="flat" cmpd="sng" w="9525">
            <a:solidFill>
              <a:schemeClr val="lt1"/>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
          <p:cNvSpPr/>
          <p:nvPr/>
        </p:nvSpPr>
        <p:spPr>
          <a:xfrm>
            <a:off x="2002550"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
          <p:cNvSpPr/>
          <p:nvPr/>
        </p:nvSpPr>
        <p:spPr>
          <a:xfrm>
            <a:off x="3286838"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
          <p:cNvSpPr/>
          <p:nvPr/>
        </p:nvSpPr>
        <p:spPr>
          <a:xfrm>
            <a:off x="4571113"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
          <p:cNvSpPr/>
          <p:nvPr/>
        </p:nvSpPr>
        <p:spPr>
          <a:xfrm>
            <a:off x="5853688" y="4428450"/>
            <a:ext cx="1284300" cy="350100"/>
          </a:xfrm>
          <a:prstGeom prst="roundRect">
            <a:avLst>
              <a:gd fmla="val 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
          <p:cNvSpPr/>
          <p:nvPr/>
        </p:nvSpPr>
        <p:spPr>
          <a:xfrm>
            <a:off x="7139700" y="4428450"/>
            <a:ext cx="1284300" cy="350100"/>
          </a:xfrm>
          <a:prstGeom prst="round1Rect">
            <a:avLst>
              <a:gd fmla="val 50000" name="adj"/>
            </a:avLst>
          </a:prstGeom>
          <a:solidFill>
            <a:srgbClr val="EEEEEE">
              <a:alpha val="4196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
          <p:cNvSpPr/>
          <p:nvPr/>
        </p:nvSpPr>
        <p:spPr>
          <a:xfrm flipH="1">
            <a:off x="719975" y="4428450"/>
            <a:ext cx="1284300" cy="350100"/>
          </a:xfrm>
          <a:prstGeom prst="round1Rect">
            <a:avLst>
              <a:gd fmla="val 50000" name="adj"/>
            </a:avLst>
          </a:prstGeom>
          <a:solidFill>
            <a:schemeClr val="lt1"/>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
            <a:hlinkClick action="ppaction://hlinksldjump" r:id="rId3"/>
          </p:cNvPr>
          <p:cNvSpPr/>
          <p:nvPr/>
        </p:nvSpPr>
        <p:spPr>
          <a:xfrm>
            <a:off x="2002542" y="4428450"/>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Backgrounds</a:t>
            </a:r>
            <a:endParaRPr b="0" i="0" sz="1200" u="none" cap="none" strike="noStrike">
              <a:solidFill>
                <a:schemeClr val="dk1"/>
              </a:solidFill>
              <a:latin typeface="Titillium Web"/>
              <a:ea typeface="Titillium Web"/>
              <a:cs typeface="Titillium Web"/>
              <a:sym typeface="Titillium Web"/>
            </a:endParaRPr>
          </a:p>
        </p:txBody>
      </p:sp>
      <p:sp>
        <p:nvSpPr>
          <p:cNvPr id="216" name="Google Shape;216;p6"/>
          <p:cNvSpPr/>
          <p:nvPr/>
        </p:nvSpPr>
        <p:spPr>
          <a:xfrm>
            <a:off x="3286833" y="4428450"/>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Banners</a:t>
            </a:r>
            <a:endParaRPr b="0" i="0" sz="1200" u="none" cap="none" strike="noStrike">
              <a:solidFill>
                <a:schemeClr val="dk1"/>
              </a:solidFill>
              <a:latin typeface="Titillium Web"/>
              <a:ea typeface="Titillium Web"/>
              <a:cs typeface="Titillium Web"/>
              <a:sym typeface="Titillium Web"/>
            </a:endParaRPr>
          </a:p>
        </p:txBody>
      </p:sp>
      <p:sp>
        <p:nvSpPr>
          <p:cNvPr id="217" name="Google Shape;217;p6"/>
          <p:cNvSpPr/>
          <p:nvPr/>
        </p:nvSpPr>
        <p:spPr>
          <a:xfrm>
            <a:off x="4571124" y="4428450"/>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Planners</a:t>
            </a:r>
            <a:endParaRPr b="0" i="0" sz="1200" u="none" cap="none" strike="noStrike">
              <a:solidFill>
                <a:schemeClr val="dk1"/>
              </a:solidFill>
              <a:latin typeface="Titillium Web"/>
              <a:ea typeface="Titillium Web"/>
              <a:cs typeface="Titillium Web"/>
              <a:sym typeface="Titillium Web"/>
            </a:endParaRPr>
          </a:p>
        </p:txBody>
      </p:sp>
      <p:sp>
        <p:nvSpPr>
          <p:cNvPr id="218" name="Google Shape;218;p6"/>
          <p:cNvSpPr/>
          <p:nvPr/>
        </p:nvSpPr>
        <p:spPr>
          <a:xfrm>
            <a:off x="5853666" y="4428450"/>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Homework</a:t>
            </a:r>
            <a:endParaRPr b="0" i="0" sz="1200" u="none" cap="none" strike="noStrike">
              <a:solidFill>
                <a:schemeClr val="dk1"/>
              </a:solidFill>
              <a:latin typeface="Titillium Web"/>
              <a:ea typeface="Titillium Web"/>
              <a:cs typeface="Titillium Web"/>
              <a:sym typeface="Titillium Web"/>
            </a:endParaRPr>
          </a:p>
        </p:txBody>
      </p:sp>
      <p:sp>
        <p:nvSpPr>
          <p:cNvPr id="219" name="Google Shape;219;p6"/>
          <p:cNvSpPr/>
          <p:nvPr/>
        </p:nvSpPr>
        <p:spPr>
          <a:xfrm>
            <a:off x="7139707" y="4428450"/>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Tests</a:t>
            </a:r>
            <a:endParaRPr b="0" i="0" sz="1200" u="none" cap="none" strike="noStrike">
              <a:solidFill>
                <a:schemeClr val="dk1"/>
              </a:solidFill>
              <a:latin typeface="Titillium Web"/>
              <a:ea typeface="Titillium Web"/>
              <a:cs typeface="Titillium Web"/>
              <a:sym typeface="Titillium Web"/>
            </a:endParaRPr>
          </a:p>
        </p:txBody>
      </p:sp>
      <p:sp>
        <p:nvSpPr>
          <p:cNvPr id="220" name="Google Shape;220;p6">
            <a:hlinkClick action="ppaction://hlinkshowjump?jump=firstslide"/>
          </p:cNvPr>
          <p:cNvSpPr/>
          <p:nvPr/>
        </p:nvSpPr>
        <p:spPr>
          <a:xfrm>
            <a:off x="720001" y="4428438"/>
            <a:ext cx="128430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Home</a:t>
            </a:r>
            <a:endParaRPr b="0" i="0" sz="1200" u="none" cap="none" strike="noStrike">
              <a:solidFill>
                <a:schemeClr val="dk1"/>
              </a:solidFill>
              <a:latin typeface="Titillium Web"/>
              <a:ea typeface="Titillium Web"/>
              <a:cs typeface="Titillium Web"/>
              <a:sym typeface="Titillium Web"/>
            </a:endParaRPr>
          </a:p>
        </p:txBody>
      </p:sp>
      <p:sp>
        <p:nvSpPr>
          <p:cNvPr id="221" name="Google Shape;221;p6"/>
          <p:cNvSpPr/>
          <p:nvPr/>
        </p:nvSpPr>
        <p:spPr>
          <a:xfrm>
            <a:off x="719975" y="4778550"/>
            <a:ext cx="7704000" cy="633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
          <p:cNvSpPr txBox="1"/>
          <p:nvPr/>
        </p:nvSpPr>
        <p:spPr>
          <a:xfrm>
            <a:off x="746987" y="3041116"/>
            <a:ext cx="3564000" cy="1231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Home </a:t>
            </a:r>
            <a:r>
              <a:rPr lang="en-US" sz="1800">
                <a:latin typeface="Times New Roman"/>
                <a:ea typeface="Times New Roman"/>
                <a:cs typeface="Times New Roman"/>
                <a:sym typeface="Times New Roman"/>
              </a:rPr>
              <a:t>Employee</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This is the home page from the </a:t>
            </a:r>
            <a:r>
              <a:rPr lang="en-US">
                <a:latin typeface="Times New Roman"/>
                <a:ea typeface="Times New Roman"/>
                <a:cs typeface="Times New Roman"/>
                <a:sym typeface="Times New Roman"/>
              </a:rPr>
              <a:t>employee </a:t>
            </a:r>
            <a:r>
              <a:rPr b="0" i="0" lang="en-US" sz="1400" u="none" cap="none" strike="noStrike">
                <a:solidFill>
                  <a:srgbClr val="000000"/>
                </a:solidFill>
                <a:latin typeface="Times New Roman"/>
                <a:ea typeface="Times New Roman"/>
                <a:cs typeface="Times New Roman"/>
                <a:sym typeface="Times New Roman"/>
              </a:rPr>
              <a:t>section.</a:t>
            </a:r>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3" name="Google Shape;223;p6"/>
          <p:cNvSpPr txBox="1"/>
          <p:nvPr/>
        </p:nvSpPr>
        <p:spPr>
          <a:xfrm>
            <a:off x="4640111" y="3041115"/>
            <a:ext cx="40014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sz="1800">
                <a:latin typeface="Times New Roman"/>
                <a:ea typeface="Times New Roman"/>
                <a:cs typeface="Times New Roman"/>
                <a:sym typeface="Times New Roman"/>
              </a:rPr>
              <a:t>Employee </a:t>
            </a:r>
            <a:r>
              <a:rPr b="0" i="0" lang="en-US" sz="1800" u="none" cap="none" strike="noStrike">
                <a:solidFill>
                  <a:srgbClr val="000000"/>
                </a:solidFill>
                <a:latin typeface="Times New Roman"/>
                <a:ea typeface="Times New Roman"/>
                <a:cs typeface="Times New Roman"/>
                <a:sym typeface="Times New Roman"/>
              </a:rPr>
              <a:t>Accept</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It Contains the data from the owner section, the owner can confirm the reservation from user.</a:t>
            </a:r>
            <a:endParaRPr/>
          </a:p>
        </p:txBody>
      </p:sp>
      <p:pic>
        <p:nvPicPr>
          <p:cNvPr id="224" name="Google Shape;224;p6"/>
          <p:cNvPicPr preferRelativeResize="0"/>
          <p:nvPr/>
        </p:nvPicPr>
        <p:blipFill rotWithShape="1">
          <a:blip r:embed="rId4">
            <a:alphaModFix/>
          </a:blip>
          <a:srcRect b="17406" l="0" r="0" t="0"/>
          <a:stretch/>
        </p:blipFill>
        <p:spPr>
          <a:xfrm>
            <a:off x="642521" y="986770"/>
            <a:ext cx="3668441" cy="2103544"/>
          </a:xfrm>
          <a:prstGeom prst="roundRect">
            <a:avLst>
              <a:gd fmla="val 16667" name="adj"/>
            </a:avLst>
          </a:prstGeom>
          <a:noFill/>
          <a:ln>
            <a:noFill/>
          </a:ln>
        </p:spPr>
      </p:pic>
      <p:pic>
        <p:nvPicPr>
          <p:cNvPr id="225" name="Google Shape;225;p6"/>
          <p:cNvPicPr preferRelativeResize="0"/>
          <p:nvPr/>
        </p:nvPicPr>
        <p:blipFill rotWithShape="1">
          <a:blip r:embed="rId5">
            <a:alphaModFix/>
          </a:blip>
          <a:srcRect b="31000" l="0" r="0" t="0"/>
          <a:stretch/>
        </p:blipFill>
        <p:spPr>
          <a:xfrm>
            <a:off x="4557725" y="968691"/>
            <a:ext cx="4083722" cy="2139702"/>
          </a:xfrm>
          <a:prstGeom prst="roundRect">
            <a:avLst>
              <a:gd fmla="val 16667"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7"/>
          <p:cNvSpPr txBox="1"/>
          <p:nvPr>
            <p:ph type="title"/>
          </p:nvPr>
        </p:nvSpPr>
        <p:spPr>
          <a:xfrm>
            <a:off x="2347925" y="1491630"/>
            <a:ext cx="4448100" cy="105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US"/>
              <a:t>Thank You!</a:t>
            </a:r>
            <a:endParaRPr/>
          </a:p>
        </p:txBody>
      </p:sp>
      <p:sp>
        <p:nvSpPr>
          <p:cNvPr id="231" name="Google Shape;231;p7"/>
          <p:cNvSpPr/>
          <p:nvPr/>
        </p:nvSpPr>
        <p:spPr>
          <a:xfrm>
            <a:off x="2002550" y="4428450"/>
            <a:ext cx="1284300" cy="350100"/>
          </a:xfrm>
          <a:prstGeom prst="roundRect">
            <a:avLst>
              <a:gd fmla="val 0" name="adj"/>
            </a:avLst>
          </a:prstGeom>
          <a:solidFill>
            <a:srgbClr val="EEEEEE">
              <a:alpha val="6549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7"/>
          <p:cNvSpPr/>
          <p:nvPr/>
        </p:nvSpPr>
        <p:spPr>
          <a:xfrm>
            <a:off x="3286838" y="4428450"/>
            <a:ext cx="1284300" cy="350100"/>
          </a:xfrm>
          <a:prstGeom prst="roundRect">
            <a:avLst>
              <a:gd fmla="val 0" name="adj"/>
            </a:avLst>
          </a:prstGeom>
          <a:solidFill>
            <a:srgbClr val="EEEEEE">
              <a:alpha val="6549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
          <p:cNvSpPr/>
          <p:nvPr/>
        </p:nvSpPr>
        <p:spPr>
          <a:xfrm>
            <a:off x="4571113" y="4428450"/>
            <a:ext cx="1284300" cy="350100"/>
          </a:xfrm>
          <a:prstGeom prst="roundRect">
            <a:avLst>
              <a:gd fmla="val 0" name="adj"/>
            </a:avLst>
          </a:prstGeom>
          <a:solidFill>
            <a:srgbClr val="EEEEEE">
              <a:alpha val="6549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7"/>
          <p:cNvSpPr/>
          <p:nvPr/>
        </p:nvSpPr>
        <p:spPr>
          <a:xfrm>
            <a:off x="5853688" y="4428450"/>
            <a:ext cx="1284300" cy="350100"/>
          </a:xfrm>
          <a:prstGeom prst="roundRect">
            <a:avLst>
              <a:gd fmla="val 0" name="adj"/>
            </a:avLst>
          </a:prstGeom>
          <a:solidFill>
            <a:srgbClr val="EEEEEE">
              <a:alpha val="6549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
          <p:cNvSpPr/>
          <p:nvPr/>
        </p:nvSpPr>
        <p:spPr>
          <a:xfrm>
            <a:off x="3491880" y="4428450"/>
            <a:ext cx="1926430" cy="3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tillium Web"/>
                <a:ea typeface="Titillium Web"/>
                <a:cs typeface="Titillium Web"/>
                <a:sym typeface="Titillium Web"/>
              </a:rPr>
              <a:t>Luxe Hotel</a:t>
            </a:r>
            <a:endParaRPr b="0" i="0" sz="1200" u="none" cap="none" strike="noStrike">
              <a:solidFill>
                <a:schemeClr val="dk1"/>
              </a:solidFill>
              <a:latin typeface="Titillium Web"/>
              <a:ea typeface="Titillium Web"/>
              <a:cs typeface="Titillium Web"/>
              <a:sym typeface="Titillium Web"/>
            </a:endParaRPr>
          </a:p>
        </p:txBody>
      </p:sp>
      <p:sp>
        <p:nvSpPr>
          <p:cNvPr id="236" name="Google Shape;236;p7"/>
          <p:cNvSpPr/>
          <p:nvPr/>
        </p:nvSpPr>
        <p:spPr>
          <a:xfrm>
            <a:off x="7139700" y="4428450"/>
            <a:ext cx="1284300" cy="350100"/>
          </a:xfrm>
          <a:prstGeom prst="round1Rect">
            <a:avLst>
              <a:gd fmla="val 50000" name="adj"/>
            </a:avLst>
          </a:prstGeom>
          <a:solidFill>
            <a:srgbClr val="EEEEEE">
              <a:alpha val="6549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
          <p:cNvSpPr/>
          <p:nvPr/>
        </p:nvSpPr>
        <p:spPr>
          <a:xfrm flipH="1">
            <a:off x="719975" y="4428450"/>
            <a:ext cx="1284300" cy="350100"/>
          </a:xfrm>
          <a:prstGeom prst="round1Rect">
            <a:avLst>
              <a:gd fmla="val 50000" name="adj"/>
            </a:avLst>
          </a:prstGeom>
          <a:solidFill>
            <a:srgbClr val="EEEEEE">
              <a:alpha val="65490"/>
            </a:srgbClr>
          </a:solidFill>
          <a:ln cap="flat" cmpd="sng" w="9525">
            <a:solidFill>
              <a:schemeClr val="lt1"/>
            </a:solidFill>
            <a:prstDash val="solid"/>
            <a:round/>
            <a:headEnd len="sm" w="sm" type="none"/>
            <a:tailEnd len="sm" w="sm" type="none"/>
          </a:ln>
          <a:effectLst>
            <a:outerShdw blurRad="271463" rotWithShape="0" algn="bl" dir="5400000" dist="19050">
              <a:schemeClr val="lt1">
                <a:alpha val="8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
          <p:cNvSpPr/>
          <p:nvPr/>
        </p:nvSpPr>
        <p:spPr>
          <a:xfrm>
            <a:off x="719975" y="4778550"/>
            <a:ext cx="7704000" cy="633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dient Style Education Pack for Teachers by Slidesgo">
  <a:themeElements>
    <a:clrScheme name="Simple Light">
      <a:dk1>
        <a:srgbClr val="333336"/>
      </a:dk1>
      <a:lt1>
        <a:srgbClr val="F3F3F3"/>
      </a:lt1>
      <a:dk2>
        <a:srgbClr val="FFFFFF"/>
      </a:dk2>
      <a:lt2>
        <a:srgbClr val="EEEEEE"/>
      </a:lt2>
      <a:accent1>
        <a:srgbClr val="9688BB"/>
      </a:accent1>
      <a:accent2>
        <a:srgbClr val="D7BFDA"/>
      </a:accent2>
      <a:accent3>
        <a:srgbClr val="5E5399"/>
      </a:accent3>
      <a:accent4>
        <a:srgbClr val="86B9E2"/>
      </a:accent4>
      <a:accent5>
        <a:srgbClr val="B43889"/>
      </a:accent5>
      <a:accent6>
        <a:srgbClr val="D98071"/>
      </a:accent6>
      <a:hlink>
        <a:srgbClr val="3333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GENDIS</dc:creator>
</cp:coreProperties>
</file>